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71" r:id="rId3"/>
    <p:sldId id="273" r:id="rId4"/>
    <p:sldId id="267" r:id="rId5"/>
  </p:sldIdLst>
  <p:sldSz cx="6858000" cy="9906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C82902-C540-5F47-A930-518E89B3D157}">
          <p14:sldIdLst>
            <p14:sldId id="265"/>
            <p14:sldId id="271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B"/>
    <a:srgbClr val="F8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B15E0-4CA7-8848-A2FA-75D21BE4F782}" v="1" dt="2021-09-29T17:07:41.787"/>
    <p1510:client id="{5175B9E4-24E5-014D-B662-9CEF695BD2E8}" v="104" dt="2021-09-29T16:56:03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62"/>
  </p:normalViewPr>
  <p:slideViewPr>
    <p:cSldViewPr>
      <p:cViewPr varScale="1">
        <p:scale>
          <a:sx n="69" d="100"/>
          <a:sy n="69" d="100"/>
        </p:scale>
        <p:origin x="3176" y="1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itzer, Philipp (philipp.spitzer@uni-graz.at)" userId="40c4fb46-c030-44f7-bd85-c97aa8b43022" providerId="ADAL" clId="{0FDB15E0-4CA7-8848-A2FA-75D21BE4F782}"/>
    <pc:docChg chg="modSld">
      <pc:chgData name="Spitzer, Philipp (philipp.spitzer@uni-graz.at)" userId="40c4fb46-c030-44f7-bd85-c97aa8b43022" providerId="ADAL" clId="{0FDB15E0-4CA7-8848-A2FA-75D21BE4F782}" dt="2021-09-29T17:07:43.156" v="22" actId="20577"/>
      <pc:docMkLst>
        <pc:docMk/>
      </pc:docMkLst>
      <pc:sldChg chg="modSp mod modNotesTx">
        <pc:chgData name="Spitzer, Philipp (philipp.spitzer@uni-graz.at)" userId="40c4fb46-c030-44f7-bd85-c97aa8b43022" providerId="ADAL" clId="{0FDB15E0-4CA7-8848-A2FA-75D21BE4F782}" dt="2021-09-29T17:07:43.156" v="22" actId="20577"/>
        <pc:sldMkLst>
          <pc:docMk/>
          <pc:sldMk cId="2213388733" sldId="265"/>
        </pc:sldMkLst>
        <pc:spChg chg="mod">
          <ac:chgData name="Spitzer, Philipp (philipp.spitzer@uni-graz.at)" userId="40c4fb46-c030-44f7-bd85-c97aa8b43022" providerId="ADAL" clId="{0FDB15E0-4CA7-8848-A2FA-75D21BE4F782}" dt="2021-09-29T17:07:36.646" v="13" actId="20577"/>
          <ac:spMkLst>
            <pc:docMk/>
            <pc:sldMk cId="2213388733" sldId="265"/>
            <ac:spMk id="6" creationId="{80F7D882-BECA-6F4D-8F8B-4246E3BFEF16}"/>
          </ac:spMkLst>
        </pc:spChg>
      </pc:sldChg>
    </pc:docChg>
  </pc:docChgLst>
  <pc:docChgLst>
    <pc:chgData name="Spitzer, Philipp (philipp.spitzer@uni-graz.at)" userId="40c4fb46-c030-44f7-bd85-c97aa8b43022" providerId="ADAL" clId="{5175B9E4-24E5-014D-B662-9CEF695BD2E8}"/>
    <pc:docChg chg="undo custSel addSld delSld modSld sldOrd delMainMaster modMainMaster addSection delSection modSection modNotesMaster">
      <pc:chgData name="Spitzer, Philipp (philipp.spitzer@uni-graz.at)" userId="40c4fb46-c030-44f7-bd85-c97aa8b43022" providerId="ADAL" clId="{5175B9E4-24E5-014D-B662-9CEF695BD2E8}" dt="2021-09-29T16:56:35.259" v="2350" actId="20578"/>
      <pc:docMkLst>
        <pc:docMk/>
      </pc:docMkLst>
      <pc:sldChg chg="addSp delSp modSp add del mod">
        <pc:chgData name="Spitzer, Philipp (philipp.spitzer@uni-graz.at)" userId="40c4fb46-c030-44f7-bd85-c97aa8b43022" providerId="ADAL" clId="{5175B9E4-24E5-014D-B662-9CEF695BD2E8}" dt="2021-09-29T14:32:05.994" v="1075" actId="2696"/>
        <pc:sldMkLst>
          <pc:docMk/>
          <pc:sldMk cId="3525438225" sldId="258"/>
        </pc:sldMkLst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4" creationId="{8C85C4FC-1D56-E140-82AE-8B00B369F37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7" creationId="{762FA3B1-EAB5-B74C-9994-C4916CC30FB6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34" creationId="{D62CFDA2-3DCA-F041-BF05-5C0AC02D003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56" creationId="{95D9FE56-9684-A145-8001-2C1777650481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57" creationId="{BDE96359-2C5E-2B41-B98C-9E44B6D93A78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58" creationId="{EBD03D62-AC4D-6D4D-82FF-F93C725DCA55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60" creationId="{58DD4D99-B8F6-FC49-A1BD-B4B2CF5E2570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114" creationId="{EF42BF08-215E-0949-8EEF-8685AFA685BE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117" creationId="{ED625BC4-1BE4-164F-9806-C28BFA963B3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119" creationId="{915AEFF8-F552-FB4C-85F4-EB628774D105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120" creationId="{2752A831-D24D-044B-887B-E4C22B881F39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525438225" sldId="258"/>
            <ac:spMk id="122" creationId="{57395B70-EE44-954F-BE0C-C2A99B69582D}"/>
          </ac:spMkLst>
        </pc:sp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6" creationId="{825DE39C-906C-AD40-872C-232BF3E3847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" creationId="{F926EFDD-9032-B140-827A-BA676B594B5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1" creationId="{70393F61-F5F6-D74D-8C76-CFDCE3F7271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8" creationId="{9535A786-3FA9-A847-9A0F-B8FD6523709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26" creationId="{FF532E9D-5FE1-E244-870B-0B1B67BCF35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41" creationId="{51ED6F1A-957D-7B4B-BCD3-CA6AE7C39BD9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49" creationId="{E2DF91ED-0917-6746-9805-126172C8026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0" creationId="{A3B3C3C5-1DDD-104A-8D35-AFFE3FA5E93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1" creationId="{289F43A4-5C8A-194B-A756-55B4220DF1E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3" creationId="{78C7F4D3-5469-8A4A-882F-AD373C5F634B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4" creationId="{1BEAF29F-D46C-044B-B494-CE4A01BEB4D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5" creationId="{3B328D82-E2C1-814D-B30F-19FD483A5F9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59" creationId="{831C553C-1360-2844-A156-37E36695B1F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64" creationId="{207D96E5-E2F7-A641-AAB6-7D272CF8F985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66" creationId="{F7052058-F8BE-C740-927D-307CF95052C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67" creationId="{4F02C0C2-DB7E-FD4E-8887-60847085E25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69" creationId="{68485734-AA84-3A40-83A1-E5998623045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70" creationId="{CE07A622-5758-D443-9408-2BA841E2448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1" creationId="{3271A766-9E05-354C-946B-8A696415CF4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3" creationId="{D5B1DD95-B08C-F64D-9713-2FADE2C605C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4" creationId="{D984B617-8E84-5B4C-85EC-0C16BB19309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5" creationId="{8990C6DD-FE7E-CD4D-9282-60569389751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6" creationId="{763C6114-5CA6-7F4D-B0B9-4D4D74DD338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99" creationId="{8A3AB432-27B3-8E49-9BEE-A74CDCB4531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0" creationId="{7A31CF6F-2B76-6A47-810B-0F7903ADEC2D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1" creationId="{C48BF230-845E-B849-9371-46D0CA84C14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2" creationId="{BB3DF3B8-EB1D-1844-A38B-116202AB219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3" creationId="{7D0DB9BA-5721-1F46-B8FF-1256BFB1E82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4" creationId="{E3E644B4-646B-854F-8BB3-3FE05201016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5" creationId="{24654265-6673-B746-9189-EFE6D084321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06" creationId="{065FCD67-EC7C-C24F-AF51-DD8361A6897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11" creationId="{6B23D4D5-4F0F-574E-A4C4-6942993E09A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16" creationId="{7BFB38EE-629B-0545-9FF9-44E2D5B9EF2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18" creationId="{988D4B7E-F4E8-C042-82FB-6B8DF14FB62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23" creationId="{865E13F9-E430-7E46-AB07-08B679FB845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24" creationId="{BF85B8B5-1B9E-994E-A781-E7479200F23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525438225" sldId="258"/>
            <ac:picMk id="125" creationId="{8B5A4718-C791-C545-9400-28C0AD37F2E3}"/>
          </ac:picMkLst>
        </pc:picChg>
      </pc:sldChg>
      <pc:sldChg chg="addSp delSp modSp add del mod">
        <pc:chgData name="Spitzer, Philipp (philipp.spitzer@uni-graz.at)" userId="40c4fb46-c030-44f7-bd85-c97aa8b43022" providerId="ADAL" clId="{5175B9E4-24E5-014D-B662-9CEF695BD2E8}" dt="2021-09-29T14:32:05.994" v="1075" actId="2696"/>
        <pc:sldMkLst>
          <pc:docMk/>
          <pc:sldMk cId="339884983" sldId="260"/>
        </pc:sldMkLst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3" creationId="{15E368DE-5FEA-3543-9A23-D885219F49BD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7" creationId="{762FA3B1-EAB5-B74C-9994-C4916CC30FB6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9" creationId="{E271C073-C9F9-6744-9878-EB7FBFDB2BD7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2" creationId="{568E3DC3-3BA5-4A43-8DE5-3A08539DFDE8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22" creationId="{EB432716-8DE5-BD47-B6BA-118EEC12420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34" creationId="{D62CFDA2-3DCA-F041-BF05-5C0AC02D003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62" creationId="{B7FE40E8-88A7-5B47-A3F6-F2F52C4C8014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74" creationId="{C0BBD425-6085-9344-999D-D5901DC3DB62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76" creationId="{06B0F8F6-EFB6-C049-8B11-B14AEE4E3244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77" creationId="{04C15DE3-A598-D843-83C5-2875AD887B38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79" creationId="{2526082B-70C0-804A-8BAB-2F0779132030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15" creationId="{6B3E0B3D-0831-6241-B37C-12507E3EED66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17" creationId="{ED625BC4-1BE4-164F-9806-C28BFA963B3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19" creationId="{915AEFF8-F552-FB4C-85F4-EB628774D105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20" creationId="{2752A831-D24D-044B-887B-E4C22B881F39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21" creationId="{40C3598C-3112-9C48-8FA4-C5DE8F26BD33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39884983" sldId="260"/>
            <ac:spMk id="122" creationId="{57395B70-EE44-954F-BE0C-C2A99B69582D}"/>
          </ac:spMkLst>
        </pc:sp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" creationId="{825DE39C-906C-AD40-872C-232BF3E3847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" creationId="{F926EFDD-9032-B140-827A-BA676B594B5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1" creationId="{70393F61-F5F6-D74D-8C76-CFDCE3F7271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6" creationId="{CDC576ED-73E9-4947-AAD4-00FB253B7A4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8" creationId="{9535A786-3FA9-A847-9A0F-B8FD6523709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21" creationId="{27193AAC-B351-9342-AD9E-271ED4974CF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26" creationId="{FF532E9D-5FE1-E244-870B-0B1B67BCF35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49" creationId="{E2DF91ED-0917-6746-9805-126172C8026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50" creationId="{A3B3C3C5-1DDD-104A-8D35-AFFE3FA5E93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54" creationId="{6991D46E-679A-EB4D-AE2E-A98060F4980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55" creationId="{2414BF15-C004-0544-BE68-D1DAF942530D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3" creationId="{2DAF9DBF-3FBD-8E49-B2F5-3060FD7513F5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4" creationId="{207D96E5-E2F7-A641-AAB6-7D272CF8F985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5" creationId="{CC3A1C7C-0BDF-5244-B2B6-0CA4AA49FC69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6" creationId="{F7052058-F8BE-C740-927D-307CF95052C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7" creationId="{4F02C0C2-DB7E-FD4E-8887-60847085E25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8" creationId="{DB8A0219-72F6-D04D-AB64-C5393103C35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69" creationId="{68485734-AA84-3A40-83A1-E5998623045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70" creationId="{CE07A622-5758-D443-9408-2BA841E2448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72" creationId="{2FB4914D-23C5-C64B-BDD8-70545C05231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75" creationId="{844E78BE-308C-AD49-BDB3-DC5D59310C5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78" creationId="{6818AA0C-F9C8-884F-A7CE-9798CB2BB2B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1" creationId="{3271A766-9E05-354C-946B-8A696415CF4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3" creationId="{D5B1DD95-B08C-F64D-9713-2FADE2C605C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4" creationId="{D984B617-8E84-5B4C-85EC-0C16BB19309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5" creationId="{8990C6DD-FE7E-CD4D-9282-60569389751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6" creationId="{763C6114-5CA6-7F4D-B0B9-4D4D74DD338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7" creationId="{A30EDF47-0999-B448-AA07-1C16E272286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99" creationId="{8A3AB432-27B3-8E49-9BEE-A74CDCB4531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0" creationId="{7A31CF6F-2B76-6A47-810B-0F7903ADEC2D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1" creationId="{C48BF230-845E-B849-9371-46D0CA84C14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2" creationId="{BB3DF3B8-EB1D-1844-A38B-116202AB219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3" creationId="{7D0DB9BA-5721-1F46-B8FF-1256BFB1E823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4" creationId="{E3E644B4-646B-854F-8BB3-3FE05201016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5" creationId="{24654265-6673-B746-9189-EFE6D084321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06" creationId="{065FCD67-EC7C-C24F-AF51-DD8361A6897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10" creationId="{AA6180A0-691B-B04C-AEC4-DF7DA89ED11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16" creationId="{7BFB38EE-629B-0545-9FF9-44E2D5B9EF2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18" creationId="{988D4B7E-F4E8-C042-82FB-6B8DF14FB62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23" creationId="{865E13F9-E430-7E46-AB07-08B679FB845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24" creationId="{BF85B8B5-1B9E-994E-A781-E7479200F23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39884983" sldId="260"/>
            <ac:picMk id="125" creationId="{8B5A4718-C791-C545-9400-28C0AD37F2E3}"/>
          </ac:picMkLst>
        </pc:picChg>
        <pc:cxnChg chg="add del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39884983" sldId="260"/>
            <ac:cxnSpMk id="5" creationId="{C2A601B1-E5D6-8940-8029-5405DF547744}"/>
          </ac:cxnSpMkLst>
        </pc:cxnChg>
        <pc:cxnChg chg="add del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39884983" sldId="260"/>
            <ac:cxnSpMk id="14" creationId="{E4D9B31A-952D-3C40-BD41-5089C19F8AA1}"/>
          </ac:cxnSpMkLst>
        </pc:cxnChg>
        <pc:cxnChg chg="add del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39884983" sldId="260"/>
            <ac:cxnSpMk id="17" creationId="{B9872B0A-CB87-0444-8C6C-2A10663C785C}"/>
          </ac:cxnSpMkLst>
        </pc:cxnChg>
        <pc:cxnChg chg="add del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39884983" sldId="260"/>
            <ac:cxnSpMk id="71" creationId="{E59C1F40-4CE3-8C4A-A829-5A4EEF07E31A}"/>
          </ac:cxnSpMkLst>
        </pc:cxnChg>
        <pc:cxnChg chg="add del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39884983" sldId="260"/>
            <ac:cxnSpMk id="73" creationId="{94B306C7-D713-0D4A-890D-E56BD4387D56}"/>
          </ac:cxnSpMkLst>
        </pc:cxnChg>
      </pc:sldChg>
      <pc:sldChg chg="addSp delSp modSp mod modNotesTx">
        <pc:chgData name="Spitzer, Philipp (philipp.spitzer@uni-graz.at)" userId="40c4fb46-c030-44f7-bd85-c97aa8b43022" providerId="ADAL" clId="{5175B9E4-24E5-014D-B662-9CEF695BD2E8}" dt="2021-09-29T16:49:43.202" v="2257"/>
        <pc:sldMkLst>
          <pc:docMk/>
          <pc:sldMk cId="2213388733" sldId="265"/>
        </pc:sldMkLst>
        <pc:spChg chg="mod">
          <ac:chgData name="Spitzer, Philipp (philipp.spitzer@uni-graz.at)" userId="40c4fb46-c030-44f7-bd85-c97aa8b43022" providerId="ADAL" clId="{5175B9E4-24E5-014D-B662-9CEF695BD2E8}" dt="2021-09-29T16:47:58.523" v="2168" actId="20577"/>
          <ac:spMkLst>
            <pc:docMk/>
            <pc:sldMk cId="2213388733" sldId="265"/>
            <ac:spMk id="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43:00.177" v="1517" actId="58"/>
          <ac:spMkLst>
            <pc:docMk/>
            <pc:sldMk cId="2213388733" sldId="265"/>
            <ac:spMk id="6" creationId="{80F7D882-BECA-6F4D-8F8B-4246E3BFEF16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1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4:08.846" v="1122" actId="478"/>
          <ac:spMkLst>
            <pc:docMk/>
            <pc:sldMk cId="2213388733" sldId="265"/>
            <ac:spMk id="13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6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9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24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25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55.235" v="1120" actId="478"/>
          <ac:spMkLst>
            <pc:docMk/>
            <pc:sldMk cId="2213388733" sldId="265"/>
            <ac:spMk id="26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4:31.099" v="1181" actId="20577"/>
          <ac:spMkLst>
            <pc:docMk/>
            <pc:sldMk cId="2213388733" sldId="265"/>
            <ac:spMk id="28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09.719" v="1113" actId="478"/>
          <ac:spMkLst>
            <pc:docMk/>
            <pc:sldMk cId="2213388733" sldId="265"/>
            <ac:spMk id="30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55.235" v="1120" actId="478"/>
          <ac:spMkLst>
            <pc:docMk/>
            <pc:sldMk cId="2213388733" sldId="265"/>
            <ac:spMk id="31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13.899" v="1114" actId="478"/>
          <ac:spMkLst>
            <pc:docMk/>
            <pc:sldMk cId="2213388733" sldId="265"/>
            <ac:spMk id="32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09.719" v="1113" actId="478"/>
          <ac:spMkLst>
            <pc:docMk/>
            <pc:sldMk cId="2213388733" sldId="265"/>
            <ac:spMk id="33" creationId="{00000000-0000-0000-0000-000000000000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09.719" v="1113" actId="478"/>
          <ac:spMkLst>
            <pc:docMk/>
            <pc:sldMk cId="2213388733" sldId="265"/>
            <ac:spMk id="34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35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36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37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3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39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1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3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4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5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6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49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0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1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2" creationId="{4F612ECA-047A-8549-8380-4A146CC76918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3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5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6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7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59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61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47:39.042" v="2132" actId="14100"/>
          <ac:spMkLst>
            <pc:docMk/>
            <pc:sldMk cId="2213388733" sldId="265"/>
            <ac:spMk id="64" creationId="{19B65CF1-D826-134E-AE7B-6CE7CBCCC6B1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4:03.017" v="1121"/>
          <ac:spMkLst>
            <pc:docMk/>
            <pc:sldMk cId="2213388733" sldId="265"/>
            <ac:spMk id="65" creationId="{95873645-DB41-F741-8A4C-DFE3E6FCD716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49:43.202" v="2257"/>
          <ac:spMkLst>
            <pc:docMk/>
            <pc:sldMk cId="2213388733" sldId="265"/>
            <ac:spMk id="66" creationId="{7845861C-C1E0-084B-B2E9-4111CB8C3F5F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4:33:16.828" v="1115" actId="478"/>
          <ac:spMkLst>
            <pc:docMk/>
            <pc:sldMk cId="2213388733" sldId="265"/>
            <ac:spMk id="67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5:02.256" v="1204"/>
          <ac:spMkLst>
            <pc:docMk/>
            <pc:sldMk cId="2213388733" sldId="265"/>
            <ac:spMk id="69" creationId="{B35C0C7A-0D84-1345-AC75-C1EA56191BD1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38:24.462" v="1230" actId="20577"/>
          <ac:spMkLst>
            <pc:docMk/>
            <pc:sldMk cId="2213388733" sldId="265"/>
            <ac:spMk id="71" creationId="{A5DB4F51-8003-434E-95AA-0209A883ABA7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6:38:49.775" v="1234"/>
          <ac:spMkLst>
            <pc:docMk/>
            <pc:sldMk cId="2213388733" sldId="265"/>
            <ac:spMk id="77" creationId="{D2946342-D738-BB48-A19F-4FA642387348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6:38:49.775" v="1234"/>
          <ac:spMkLst>
            <pc:docMk/>
            <pc:sldMk cId="2213388733" sldId="265"/>
            <ac:spMk id="78" creationId="{A263BA71-0CD2-1B47-8E8C-3643B26CBC61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6:38:49.775" v="1234"/>
          <ac:spMkLst>
            <pc:docMk/>
            <pc:sldMk cId="2213388733" sldId="265"/>
            <ac:spMk id="79" creationId="{5ACACA43-8AFE-E745-AE60-59665CEB43C1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6:38:49.775" v="1234"/>
          <ac:spMkLst>
            <pc:docMk/>
            <pc:sldMk cId="2213388733" sldId="265"/>
            <ac:spMk id="80" creationId="{300C1AD2-0858-C743-B363-F965D36F6682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81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39:01.051" v="1237" actId="1076"/>
          <ac:spMkLst>
            <pc:docMk/>
            <pc:sldMk cId="2213388733" sldId="265"/>
            <ac:spMk id="92" creationId="{8370084A-69CD-A245-AB15-B23864411DE9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39:01.051" v="1237" actId="1076"/>
          <ac:spMkLst>
            <pc:docMk/>
            <pc:sldMk cId="2213388733" sldId="265"/>
            <ac:spMk id="93" creationId="{E8962385-81C5-1245-A78F-ACD118755DAC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39:01.051" v="1237" actId="1076"/>
          <ac:spMkLst>
            <pc:docMk/>
            <pc:sldMk cId="2213388733" sldId="265"/>
            <ac:spMk id="94" creationId="{DEF2B2B4-DF68-804A-830B-D774DCA482E3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6:43:26.882" v="1518" actId="478"/>
          <ac:spMkLst>
            <pc:docMk/>
            <pc:sldMk cId="2213388733" sldId="265"/>
            <ac:spMk id="95" creationId="{6B10BE97-8AF1-704A-A023-786567E268A2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03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213388733" sldId="265"/>
            <ac:spMk id="1040" creationId="{00000000-0000-0000-0000-000000000000}"/>
          </ac:spMkLst>
        </pc:spChg>
        <pc:grpChg chg="del">
          <ac:chgData name="Spitzer, Philipp (philipp.spitzer@uni-graz.at)" userId="40c4fb46-c030-44f7-bd85-c97aa8b43022" providerId="ADAL" clId="{5175B9E4-24E5-014D-B662-9CEF695BD2E8}" dt="2021-09-27T10:02:47.243" v="36" actId="478"/>
          <ac:grpSpMkLst>
            <pc:docMk/>
            <pc:sldMk cId="2213388733" sldId="265"/>
            <ac:grpSpMk id="5" creationId="{00000000-0000-0000-0000-000000000000}"/>
          </ac:grpSpMkLst>
        </pc:grpChg>
        <pc:grpChg chg="del mod">
          <ac:chgData name="Spitzer, Philipp (philipp.spitzer@uni-graz.at)" userId="40c4fb46-c030-44f7-bd85-c97aa8b43022" providerId="ADAL" clId="{5175B9E4-24E5-014D-B662-9CEF695BD2E8}" dt="2021-09-29T14:33:55.235" v="1120" actId="478"/>
          <ac:grpSpMkLst>
            <pc:docMk/>
            <pc:sldMk cId="2213388733" sldId="265"/>
            <ac:grpSpMk id="17" creationId="{00000000-0000-0000-0000-000000000000}"/>
          </ac:grpSpMkLst>
        </pc:grpChg>
        <pc:grpChg chg="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2213388733" sldId="265"/>
            <ac:grpSpMk id="21" creationId="{00000000-0000-0000-0000-000000000000}"/>
          </ac:grpSpMkLst>
        </pc:grpChg>
        <pc:grpChg chg="add 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2213388733" sldId="265"/>
            <ac:grpSpMk id="54" creationId="{84CAE8B1-0AC9-B84A-AB97-81DF4D5E876B}"/>
          </ac:grpSpMkLst>
        </pc:grpChg>
        <pc:grpChg chg="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2213388733" sldId="265"/>
            <ac:grpSpMk id="1034" creationId="{00000000-0000-0000-0000-000000000000}"/>
          </ac:grpSpMkLst>
        </pc:grpChg>
        <pc:grpChg chg="del mod">
          <ac:chgData name="Spitzer, Philipp (philipp.spitzer@uni-graz.at)" userId="40c4fb46-c030-44f7-bd85-c97aa8b43022" providerId="ADAL" clId="{5175B9E4-24E5-014D-B662-9CEF695BD2E8}" dt="2021-09-29T14:33:13.899" v="1114" actId="478"/>
          <ac:grpSpMkLst>
            <pc:docMk/>
            <pc:sldMk cId="2213388733" sldId="265"/>
            <ac:grpSpMk id="1041" creationId="{00000000-0000-0000-0000-000000000000}"/>
          </ac:grpSpMkLst>
        </pc:grp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3" creationId="{00000000-0000-0000-0000-00000000000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31.921" v="1232" actId="478"/>
          <ac:picMkLst>
            <pc:docMk/>
            <pc:sldMk cId="2213388733" sldId="265"/>
            <ac:picMk id="5" creationId="{FE734840-BE44-8344-AED5-27199F1B3CC3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12" creationId="{00000000-0000-0000-0000-000000000000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14" creationId="{00000000-0000-0000-0000-000000000000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15" creationId="{00000000-0000-0000-0000-000000000000}"/>
          </ac:picMkLst>
        </pc:picChg>
        <pc:picChg chg="del mod">
          <ac:chgData name="Spitzer, Philipp (philipp.spitzer@uni-graz.at)" userId="40c4fb46-c030-44f7-bd85-c97aa8b43022" providerId="ADAL" clId="{5175B9E4-24E5-014D-B662-9CEF695BD2E8}" dt="2021-09-27T10:02:01.108" v="25" actId="478"/>
          <ac:picMkLst>
            <pc:docMk/>
            <pc:sldMk cId="2213388733" sldId="265"/>
            <ac:picMk id="29" creationId="{00000000-0000-0000-0000-0000000000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40" creationId="{FB1AC4BD-E483-7B47-BC4B-895C5870E4BB}"/>
          </ac:picMkLst>
        </pc:picChg>
        <pc:picChg chg="del mod">
          <ac:chgData name="Spitzer, Philipp (philipp.spitzer@uni-graz.at)" userId="40c4fb46-c030-44f7-bd85-c97aa8b43022" providerId="ADAL" clId="{5175B9E4-24E5-014D-B662-9CEF695BD2E8}" dt="2021-09-29T14:33:09.719" v="1113" actId="478"/>
          <ac:picMkLst>
            <pc:docMk/>
            <pc:sldMk cId="2213388733" sldId="265"/>
            <ac:picMk id="47" creationId="{00000000-0000-0000-0000-0000000000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4:03.017" v="1121"/>
          <ac:picMkLst>
            <pc:docMk/>
            <pc:sldMk cId="2213388733" sldId="265"/>
            <ac:picMk id="68" creationId="{A0DBD216-2B25-1A4B-95E9-43BA9BD09499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5:02.256" v="1204"/>
          <ac:picMkLst>
            <pc:docMk/>
            <pc:sldMk cId="2213388733" sldId="265"/>
            <ac:picMk id="73" creationId="{73C07440-AD1E-194C-A252-99E52DA8A67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74" creationId="{BA2A8A10-68B3-B340-BC71-F34FDDFFFE8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75" creationId="{9AE2841B-BDBA-3948-8DAE-241C6B291FB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76" creationId="{A5FD7A60-61E9-6444-8F5A-653B57C0CD66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2" creationId="{DD72F6A0-0830-BC45-92CA-3697FFCA706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3" creationId="{2F5E4CDB-DAC0-C044-9668-C587AB6CCF6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4" creationId="{F0E8784D-69D1-AE47-81EC-7B998C8B4629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5" creationId="{7203F053-9929-D84D-A199-EE4FCFC1AA3D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6" creationId="{4493653A-EA06-D644-BA3D-F7C763F65F6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7" creationId="{E0A1B01A-8E76-D941-98BE-A814505F85E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6:38:49.775" v="1234"/>
          <ac:picMkLst>
            <pc:docMk/>
            <pc:sldMk cId="2213388733" sldId="265"/>
            <ac:picMk id="88" creationId="{00533573-5019-274C-BCB9-5FC9CD37A26D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89" creationId="{467A9F53-111D-304F-940E-B0899D1DBB99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0" creationId="{3925230C-9B65-204A-9902-6F17BB5C502D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1" creationId="{021478C3-0947-E943-9B65-647F34CE6F37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6" creationId="{C504C0DB-38EE-D546-B1FE-0E594B54A70E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7" creationId="{6C06B88B-27A0-8F4B-BCA8-3746177315AD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8" creationId="{86C04E89-D192-6141-A89A-43B8FCB8CDCE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99" creationId="{7E4CFB35-8033-5545-90CE-B91E59EFA399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100" creationId="{0994F49F-7F4A-EA47-8C74-4C69516464DA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101" creationId="{8AAEA37A-7FBD-F445-A410-F756C31BB8C6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39:01.051" v="1237" actId="1076"/>
          <ac:picMkLst>
            <pc:docMk/>
            <pc:sldMk cId="2213388733" sldId="265"/>
            <ac:picMk id="102" creationId="{4C4B7FA6-C2F2-254C-9914-FA45A792879D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213388733" sldId="265"/>
            <ac:picMk id="1026" creationId="{00000000-0000-0000-0000-000000000000}"/>
          </ac:picMkLst>
        </pc:picChg>
        <pc:cxnChg chg="del mod">
          <ac:chgData name="Spitzer, Philipp (philipp.spitzer@uni-graz.at)" userId="40c4fb46-c030-44f7-bd85-c97aa8b43022" providerId="ADAL" clId="{5175B9E4-24E5-014D-B662-9CEF695BD2E8}" dt="2021-09-29T14:33:13.899" v="1114" actId="478"/>
          <ac:cxnSpMkLst>
            <pc:docMk/>
            <pc:sldMk cId="2213388733" sldId="265"/>
            <ac:cxnSpMk id="22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23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27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58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70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72" creationId="{00000000-0000-0000-0000-000000000000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213388733" sldId="265"/>
            <ac:cxnSpMk id="1028" creationId="{00000000-0000-0000-0000-000000000000}"/>
          </ac:cxnSpMkLst>
        </pc:cxnChg>
      </pc:sldChg>
      <pc:sldChg chg="addSp delSp modSp add del mod ord modNotes">
        <pc:chgData name="Spitzer, Philipp (philipp.spitzer@uni-graz.at)" userId="40c4fb46-c030-44f7-bd85-c97aa8b43022" providerId="ADAL" clId="{5175B9E4-24E5-014D-B662-9CEF695BD2E8}" dt="2021-09-29T16:56:35.259" v="2350" actId="20578"/>
        <pc:sldMkLst>
          <pc:docMk/>
          <pc:sldMk cId="325442203" sldId="267"/>
        </pc:sldMkLst>
        <pc:spChg chg="mod">
          <ac:chgData name="Spitzer, Philipp (philipp.spitzer@uni-graz.at)" userId="40c4fb46-c030-44f7-bd85-c97aa8b43022" providerId="ADAL" clId="{5175B9E4-24E5-014D-B662-9CEF695BD2E8}" dt="2021-09-29T14:32:52.548" v="1112" actId="20577"/>
          <ac:spMkLst>
            <pc:docMk/>
            <pc:sldMk cId="325442203" sldId="267"/>
            <ac:spMk id="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25442203" sldId="267"/>
            <ac:spMk id="4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55:21.219" v="2335" actId="1036"/>
          <ac:spMkLst>
            <pc:docMk/>
            <pc:sldMk cId="325442203" sldId="267"/>
            <ac:spMk id="8" creationId="{BB4029F3-0640-7E4C-BEE6-6247220914D9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08:58:44.089" v="838" actId="478"/>
          <ac:spMkLst>
            <pc:docMk/>
            <pc:sldMk cId="325442203" sldId="267"/>
            <ac:spMk id="1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25442203" sldId="267"/>
            <ac:spMk id="23" creationId="{AF5C6B5A-2FC8-884E-B99E-165193BAB78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29:02.819" v="1047"/>
          <ac:spMkLst>
            <pc:docMk/>
            <pc:sldMk cId="325442203" sldId="267"/>
            <ac:spMk id="25" creationId="{F0A644E6-F97F-1441-A553-BB9BE117340A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29:02.819" v="1047"/>
          <ac:spMkLst>
            <pc:docMk/>
            <pc:sldMk cId="325442203" sldId="267"/>
            <ac:spMk id="26" creationId="{A2BEDF73-7CB4-2046-B853-2E789428A7BD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49.005" v="1102" actId="20577"/>
          <ac:spMkLst>
            <pc:docMk/>
            <pc:sldMk cId="325442203" sldId="267"/>
            <ac:spMk id="28" creationId="{00000000-0000-0000-0000-000000000000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29:02.819" v="1047"/>
          <ac:spMkLst>
            <pc:docMk/>
            <pc:sldMk cId="325442203" sldId="267"/>
            <ac:spMk id="29" creationId="{93DA4D7C-7F70-0748-BF7B-1AAF55726C44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6:49:56.702" v="2258" actId="478"/>
          <ac:spMkLst>
            <pc:docMk/>
            <pc:sldMk cId="325442203" sldId="267"/>
            <ac:spMk id="30" creationId="{00000000-0000-0000-0000-000000000000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29:02.819" v="1047"/>
          <ac:spMkLst>
            <pc:docMk/>
            <pc:sldMk cId="325442203" sldId="267"/>
            <ac:spMk id="31" creationId="{96AC5A7D-4384-E648-9BCA-1DF56F4A43A9}"/>
          </ac:spMkLst>
        </pc:spChg>
        <pc:spChg chg="del mod">
          <ac:chgData name="Spitzer, Philipp (philipp.spitzer@uni-graz.at)" userId="40c4fb46-c030-44f7-bd85-c97aa8b43022" providerId="ADAL" clId="{5175B9E4-24E5-014D-B662-9CEF695BD2E8}" dt="2021-09-29T16:49:56.702" v="2258" actId="478"/>
          <ac:spMkLst>
            <pc:docMk/>
            <pc:sldMk cId="325442203" sldId="267"/>
            <ac:spMk id="33" creationId="{00000000-0000-0000-0000-000000000000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25442203" sldId="267"/>
            <ac:spMk id="39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25442203" sldId="267"/>
            <ac:spMk id="41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6:56:19.673" v="2349" actId="1076"/>
          <ac:spMkLst>
            <pc:docMk/>
            <pc:sldMk cId="325442203" sldId="267"/>
            <ac:spMk id="43" creationId="{8F47E25D-B131-844F-BE6B-6B0FE1F9F3FA}"/>
          </ac:spMkLst>
        </pc:spChg>
        <pc:grpChg chg="del">
          <ac:chgData name="Spitzer, Philipp (philipp.spitzer@uni-graz.at)" userId="40c4fb46-c030-44f7-bd85-c97aa8b43022" providerId="ADAL" clId="{5175B9E4-24E5-014D-B662-9CEF695BD2E8}" dt="2021-09-27T10:02:50.359" v="37" actId="478"/>
          <ac:grpSpMkLst>
            <pc:docMk/>
            <pc:sldMk cId="325442203" sldId="267"/>
            <ac:grpSpMk id="5" creationId="{00000000-0000-0000-0000-000000000000}"/>
          </ac:grpSpMkLst>
        </pc:grpChg>
        <pc:grpChg chg="add 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325442203" sldId="267"/>
            <ac:grpSpMk id="22" creationId="{F0A392CF-15B6-8041-8F65-BAD5F9CE2E63}"/>
          </ac:grpSpMkLst>
        </pc:grpChg>
        <pc:graphicFrameChg chg="del">
          <ac:chgData name="Spitzer, Philipp (philipp.spitzer@uni-graz.at)" userId="40c4fb46-c030-44f7-bd85-c97aa8b43022" providerId="ADAL" clId="{5175B9E4-24E5-014D-B662-9CEF695BD2E8}" dt="2021-09-29T14:27:46.495" v="1032" actId="478"/>
          <ac:graphicFrameMkLst>
            <pc:docMk/>
            <pc:sldMk cId="325442203" sldId="267"/>
            <ac:graphicFrameMk id="3" creationId="{00000000-0000-0000-0000-000000000000}"/>
          </ac:graphicFrameMkLst>
        </pc:graphicFrameChg>
        <pc:graphicFrameChg chg="del">
          <ac:chgData name="Spitzer, Philipp (philipp.spitzer@uni-graz.at)" userId="40c4fb46-c030-44f7-bd85-c97aa8b43022" providerId="ADAL" clId="{5175B9E4-24E5-014D-B662-9CEF695BD2E8}" dt="2021-09-29T14:27:49.746" v="1033" actId="478"/>
          <ac:graphicFrameMkLst>
            <pc:docMk/>
            <pc:sldMk cId="325442203" sldId="267"/>
            <ac:graphicFrameMk id="21" creationId="{00000000-0000-0000-0000-000000000000}"/>
          </ac:graphicFrameMkLst>
        </pc:graphicFrameChg>
        <pc:picChg chg="add del mod">
          <ac:chgData name="Spitzer, Philipp (philipp.spitzer@uni-graz.at)" userId="40c4fb46-c030-44f7-bd85-c97aa8b43022" providerId="ADAL" clId="{5175B9E4-24E5-014D-B662-9CEF695BD2E8}" dt="2021-09-29T14:29:15.002" v="1052" actId="478"/>
          <ac:picMkLst>
            <pc:docMk/>
            <pc:sldMk cId="325442203" sldId="267"/>
            <ac:picMk id="5" creationId="{2E725B37-993A-9D4A-B591-84B2102B343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54:28.998" v="2280" actId="1038"/>
          <ac:picMkLst>
            <pc:docMk/>
            <pc:sldMk cId="325442203" sldId="267"/>
            <ac:picMk id="7" creationId="{B6FE24ED-6B54-C743-8009-FCC8B749F9A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8:38.552" v="1043" actId="478"/>
          <ac:picMkLst>
            <pc:docMk/>
            <pc:sldMk cId="325442203" sldId="267"/>
            <ac:picMk id="17" creationId="{2E5D1C89-A0CF-DF46-8897-8BAB1210199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18" creationId="{20230362-E81B-F94E-B1A9-00ADC848D962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19" creationId="{EE1FE085-2A74-D145-A957-4FCA577863EB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20" creationId="{84A1F7FB-60F9-FF4B-ACF9-8632EE0ACCF1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25442203" sldId="267"/>
            <ac:picMk id="24" creationId="{CD96287C-8F42-7040-888F-E856F5809424}"/>
          </ac:picMkLst>
        </pc:picChg>
        <pc:picChg chg="del mod">
          <ac:chgData name="Spitzer, Philipp (philipp.spitzer@uni-graz.at)" userId="40c4fb46-c030-44f7-bd85-c97aa8b43022" providerId="ADAL" clId="{5175B9E4-24E5-014D-B662-9CEF695BD2E8}" dt="2021-09-27T10:02:30.860" v="29" actId="478"/>
          <ac:picMkLst>
            <pc:docMk/>
            <pc:sldMk cId="325442203" sldId="267"/>
            <ac:picMk id="29" creationId="{00000000-0000-0000-0000-00000000000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2" creationId="{2EC1EFA6-0605-F343-A1E1-F5892F13EA0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4" creationId="{FAE204C1-C01E-BF4B-875C-1F08750C3A25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5" creationId="{B2E4037F-F81F-B34D-8051-575E360EA1BA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6" creationId="{4CB89229-3E05-5749-9F40-1F23DA760811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7" creationId="{A0D73D1A-3AA8-0C45-AD98-ED40F844E6B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38" creationId="{75C7353A-7A6B-4141-9C98-14B26D324D3A}"/>
          </ac:picMkLst>
        </pc:picChg>
        <pc:picChg chg="del mod">
          <ac:chgData name="Spitzer, Philipp (philipp.spitzer@uni-graz.at)" userId="40c4fb46-c030-44f7-bd85-c97aa8b43022" providerId="ADAL" clId="{5175B9E4-24E5-014D-B662-9CEF695BD2E8}" dt="2021-09-29T16:49:56.702" v="2258" actId="478"/>
          <ac:picMkLst>
            <pc:docMk/>
            <pc:sldMk cId="325442203" sldId="267"/>
            <ac:picMk id="40" creationId="{00000000-0000-0000-0000-000000000000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4:29:02.819" v="1047"/>
          <ac:picMkLst>
            <pc:docMk/>
            <pc:sldMk cId="325442203" sldId="267"/>
            <ac:picMk id="42" creationId="{CE7E1154-CB2D-BA49-B50F-7D01556FDDA2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25442203" sldId="267"/>
            <ac:picMk id="81" creationId="{00000000-0000-0000-0000-0000000000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6:54:26.780" v="2279" actId="1037"/>
          <ac:picMkLst>
            <pc:docMk/>
            <pc:sldMk cId="325442203" sldId="267"/>
            <ac:picMk id="1026" creationId="{3DAE3A51-9853-244B-A106-43ADA1FB802C}"/>
          </ac:picMkLst>
        </pc:pic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25442203" sldId="267"/>
            <ac:cxnSpMk id="27" creationId="{00000000-0000-0000-0000-000000000000}"/>
          </ac:cxnSpMkLst>
        </pc:cxnChg>
      </pc:sldChg>
      <pc:sldChg chg="addSp delSp modSp mod modNotes">
        <pc:chgData name="Spitzer, Philipp (philipp.spitzer@uni-graz.at)" userId="40c4fb46-c030-44f7-bd85-c97aa8b43022" providerId="ADAL" clId="{5175B9E4-24E5-014D-B662-9CEF695BD2E8}" dt="2021-09-29T14:32:01.957" v="1074"/>
        <pc:sldMkLst>
          <pc:docMk/>
          <pc:sldMk cId="2174188909" sldId="271"/>
        </pc:sldMkLst>
        <pc:spChg chg="add del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11" creationId="{ABD60276-86AE-5948-BEA3-FE2CF529E1FE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13" creationId="{224A2567-35DD-E74A-A300-D3E289A62598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21" creationId="{C79AE477-8BA9-3F42-8C54-6742394361F1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24" creationId="{D8AE017E-3EC1-3E47-BF62-9F35EB6598B4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28" creationId="{00000000-0000-0000-0000-000000000000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34" creationId="{FB07B35D-FFF5-9C47-BB4A-9CC3C9BCAFF5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2174188909" sldId="271"/>
            <ac:spMk id="35" creationId="{093A543E-6DF1-5E4A-B3E8-B18C028234CF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7T10:14:48.749" v="163" actId="478"/>
          <ac:spMkLst>
            <pc:docMk/>
            <pc:sldMk cId="2174188909" sldId="271"/>
            <ac:spMk id="36" creationId="{708032AE-3934-9840-877B-B2568A769884}"/>
          </ac:spMkLst>
        </pc:spChg>
        <pc:spChg chg="add del mod">
          <ac:chgData name="Spitzer, Philipp (philipp.spitzer@uni-graz.at)" userId="40c4fb46-c030-44f7-bd85-c97aa8b43022" providerId="ADAL" clId="{5175B9E4-24E5-014D-B662-9CEF695BD2E8}" dt="2021-09-29T14:22:11.715" v="915" actId="478"/>
          <ac:spMkLst>
            <pc:docMk/>
            <pc:sldMk cId="2174188909" sldId="271"/>
            <ac:spMk id="37" creationId="{D1148BDD-41B7-FA47-B1A3-E050D6284BEE}"/>
          </ac:spMkLst>
        </pc:spChg>
        <pc:grpChg chg="del mod">
          <ac:chgData name="Spitzer, Philipp (philipp.spitzer@uni-graz.at)" userId="40c4fb46-c030-44f7-bd85-c97aa8b43022" providerId="ADAL" clId="{5175B9E4-24E5-014D-B662-9CEF695BD2E8}" dt="2021-09-27T10:02:58.687" v="40" actId="478"/>
          <ac:grpSpMkLst>
            <pc:docMk/>
            <pc:sldMk cId="2174188909" sldId="271"/>
            <ac:grpSpMk id="5" creationId="{00000000-0000-0000-0000-000000000000}"/>
          </ac:grpSpMkLst>
        </pc:grpChg>
        <pc:grpChg chg="add 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2174188909" sldId="271"/>
            <ac:grpSpMk id="12" creationId="{C83CBEEF-5BBB-4C47-A3B3-5EBCD60C776C}"/>
          </ac:grpSpMkLst>
        </pc:grpChg>
        <pc:picChg chg="del">
          <ac:chgData name="Spitzer, Philipp (philipp.spitzer@uni-graz.at)" userId="40c4fb46-c030-44f7-bd85-c97aa8b43022" providerId="ADAL" clId="{5175B9E4-24E5-014D-B662-9CEF695BD2E8}" dt="2021-09-27T10:06:22.250" v="51" actId="478"/>
          <ac:picMkLst>
            <pc:docMk/>
            <pc:sldMk cId="2174188909" sldId="271"/>
            <ac:picMk id="3" creationId="{00000000-0000-0000-0000-0000000000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4" creationId="{3F3E80C0-02D5-6C43-BDFE-F5B1923AC46B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14" creationId="{2B62BA61-2E66-C341-83E0-1738854927E7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38.959" v="874" actId="478"/>
          <ac:picMkLst>
            <pc:docMk/>
            <pc:sldMk cId="2174188909" sldId="271"/>
            <ac:picMk id="16" creationId="{337271F1-6B06-1C47-8ABF-58CD9CC6AC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17" creationId="{94C1A1E8-3036-8E4A-93A4-93DD3BE71651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18" creationId="{26AAE175-39F3-624D-A50B-A0E1D9B4E6DC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19" creationId="{7FEEBB53-5101-0A4F-860A-881F5060CE0C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7T10:14:51.257" v="164" actId="478"/>
          <ac:picMkLst>
            <pc:docMk/>
            <pc:sldMk cId="2174188909" sldId="271"/>
            <ac:picMk id="20" creationId="{3EDFFEAC-1D0B-B941-9430-FE8FFA633478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38.959" v="874" actId="478"/>
          <ac:picMkLst>
            <pc:docMk/>
            <pc:sldMk cId="2174188909" sldId="271"/>
            <ac:picMk id="24" creationId="{A276F8C7-4BCF-BE49-8329-E94CE97C727D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38.959" v="874" actId="478"/>
          <ac:picMkLst>
            <pc:docMk/>
            <pc:sldMk cId="2174188909" sldId="271"/>
            <ac:picMk id="25" creationId="{E541B402-F67F-6C43-9199-532B7812EB4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38.959" v="874" actId="478"/>
          <ac:picMkLst>
            <pc:docMk/>
            <pc:sldMk cId="2174188909" sldId="271"/>
            <ac:picMk id="26" creationId="{2D642ED7-D02A-F844-90B2-89E74BFC08F8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7T10:02:40.662" v="34" actId="478"/>
          <ac:picMkLst>
            <pc:docMk/>
            <pc:sldMk cId="2174188909" sldId="271"/>
            <ac:picMk id="29" creationId="{00000000-0000-0000-0000-00000000000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29" creationId="{7B808522-EDA9-0846-91A0-6EF0CEAC527E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21.593" v="870" actId="478"/>
          <ac:picMkLst>
            <pc:docMk/>
            <pc:sldMk cId="2174188909" sldId="271"/>
            <ac:picMk id="30" creationId="{16A6C9C2-959A-1043-8FD5-B9D31BECDA6F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2:21.593" v="870" actId="478"/>
          <ac:picMkLst>
            <pc:docMk/>
            <pc:sldMk cId="2174188909" sldId="271"/>
            <ac:picMk id="31" creationId="{C6A388E8-A5FA-0044-861A-5613DFEE5484}"/>
          </ac:picMkLst>
        </pc:picChg>
        <pc:picChg chg="add del mod">
          <ac:chgData name="Spitzer, Philipp (philipp.spitzer@uni-graz.at)" userId="40c4fb46-c030-44f7-bd85-c97aa8b43022" providerId="ADAL" clId="{5175B9E4-24E5-014D-B662-9CEF695BD2E8}" dt="2021-09-29T10:01:53.931" v="860" actId="478"/>
          <ac:picMkLst>
            <pc:docMk/>
            <pc:sldMk cId="2174188909" sldId="271"/>
            <ac:picMk id="32" creationId="{454BD3DB-0120-C949-B697-049B6131A863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33" creationId="{629CB0EA-8CA6-574B-8B79-C4E619A211AE}"/>
          </ac:picMkLst>
        </pc:picChg>
        <pc:picChg chg="add del mod modCrop">
          <ac:chgData name="Spitzer, Philipp (philipp.spitzer@uni-graz.at)" userId="40c4fb46-c030-44f7-bd85-c97aa8b43022" providerId="ADAL" clId="{5175B9E4-24E5-014D-B662-9CEF695BD2E8}" dt="2021-09-27T10:14:51.257" v="164" actId="478"/>
          <ac:picMkLst>
            <pc:docMk/>
            <pc:sldMk cId="2174188909" sldId="271"/>
            <ac:picMk id="33" creationId="{7BABFE62-EE60-604B-B86B-CCEEA1AFDD05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36" creationId="{400AE300-6DC0-0C46-BAA7-2A0D6590A2E2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38" creationId="{06564B03-8203-4A45-B6BA-8117422733D8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39" creationId="{2A4AE004-0264-F541-BC40-E4008CF44E4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40" creationId="{1B2D2B8F-63A6-8140-AA7E-038E93D441AE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2174188909" sldId="271"/>
            <ac:picMk id="1026" creationId="{FE5B9F6C-514A-4443-AB6E-9C0D524410B5}"/>
          </ac:picMkLst>
        </pc:picChg>
        <pc:cxnChg chg="add 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174188909" sldId="271"/>
            <ac:cxnSpMk id="23" creationId="{0FE45E99-0CA4-544F-9761-BDFB0FFFA602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2174188909" sldId="271"/>
            <ac:cxnSpMk id="27" creationId="{00000000-0000-0000-0000-000000000000}"/>
          </ac:cxnSpMkLst>
        </pc:cxnChg>
      </pc:sldChg>
      <pc:sldChg chg="addSp delSp modSp add del mod modNotes">
        <pc:chgData name="Spitzer, Philipp (philipp.spitzer@uni-graz.at)" userId="40c4fb46-c030-44f7-bd85-c97aa8b43022" providerId="ADAL" clId="{5175B9E4-24E5-014D-B662-9CEF695BD2E8}" dt="2021-09-29T16:49:34.610" v="2256" actId="2696"/>
        <pc:sldMkLst>
          <pc:docMk/>
          <pc:sldMk cId="3023126503" sldId="272"/>
        </pc:sldMkLst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023126503" sldId="272"/>
            <ac:spMk id="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023126503" sldId="272"/>
            <ac:spMk id="18" creationId="{0D23B402-EB4E-424C-A819-96DD44228BA3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023126503" sldId="272"/>
            <ac:spMk id="2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023126503" sldId="272"/>
            <ac:spMk id="30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023126503" sldId="272"/>
            <ac:spMk id="33" creationId="{00000000-0000-0000-0000-000000000000}"/>
          </ac:spMkLst>
        </pc:spChg>
        <pc:grpChg chg="del">
          <ac:chgData name="Spitzer, Philipp (philipp.spitzer@uni-graz.at)" userId="40c4fb46-c030-44f7-bd85-c97aa8b43022" providerId="ADAL" clId="{5175B9E4-24E5-014D-B662-9CEF695BD2E8}" dt="2021-09-27T10:02:54.400" v="38" actId="478"/>
          <ac:grpSpMkLst>
            <pc:docMk/>
            <pc:sldMk cId="3023126503" sldId="272"/>
            <ac:grpSpMk id="5" creationId="{00000000-0000-0000-0000-000000000000}"/>
          </ac:grpSpMkLst>
        </pc:grpChg>
        <pc:grpChg chg="add 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3023126503" sldId="272"/>
            <ac:grpSpMk id="17" creationId="{DDCD6B21-BCCA-DB4B-9D18-1C0575D16478}"/>
          </ac:grpSpMkLst>
        </pc:grpChg>
        <pc:graphicFrameChg chg="mod">
          <ac:chgData name="Spitzer, Philipp (philipp.spitzer@uni-graz.at)" userId="40c4fb46-c030-44f7-bd85-c97aa8b43022" providerId="ADAL" clId="{5175B9E4-24E5-014D-B662-9CEF695BD2E8}" dt="2021-09-29T14:32:01.957" v="1074"/>
          <ac:graphicFrameMkLst>
            <pc:docMk/>
            <pc:sldMk cId="3023126503" sldId="272"/>
            <ac:graphicFrameMk id="3" creationId="{00000000-0000-0000-0000-000000000000}"/>
          </ac:graphicFrameMkLst>
        </pc:graphicFrameChg>
        <pc:graphicFrameChg chg="mod">
          <ac:chgData name="Spitzer, Philipp (philipp.spitzer@uni-graz.at)" userId="40c4fb46-c030-44f7-bd85-c97aa8b43022" providerId="ADAL" clId="{5175B9E4-24E5-014D-B662-9CEF695BD2E8}" dt="2021-09-29T14:32:01.957" v="1074"/>
          <ac:graphicFrameMkLst>
            <pc:docMk/>
            <pc:sldMk cId="3023126503" sldId="272"/>
            <ac:graphicFrameMk id="22" creationId="{00000000-0000-0000-0000-000000000000}"/>
          </ac:graphicFrameMkLst>
        </pc:graphicFrame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023126503" sldId="272"/>
            <ac:picMk id="19" creationId="{D2481E11-3795-0F4F-B120-8DFD7752ACED}"/>
          </ac:picMkLst>
        </pc:picChg>
        <pc:picChg chg="del mod">
          <ac:chgData name="Spitzer, Philipp (philipp.spitzer@uni-graz.at)" userId="40c4fb46-c030-44f7-bd85-c97aa8b43022" providerId="ADAL" clId="{5175B9E4-24E5-014D-B662-9CEF695BD2E8}" dt="2021-09-27T10:02:34.728" v="32" actId="478"/>
          <ac:picMkLst>
            <pc:docMk/>
            <pc:sldMk cId="3023126503" sldId="272"/>
            <ac:picMk id="29" creationId="{00000000-0000-0000-0000-000000000000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023126503" sldId="272"/>
            <ac:picMk id="40" creationId="{00000000-0000-0000-0000-000000000000}"/>
          </ac:picMkLst>
        </pc:pic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023126503" sldId="272"/>
            <ac:cxnSpMk id="27" creationId="{00000000-0000-0000-0000-000000000000}"/>
          </ac:cxnSpMkLst>
        </pc:cxnChg>
      </pc:sldChg>
      <pc:sldChg chg="addSp delSp modSp add mod modNotes">
        <pc:chgData name="Spitzer, Philipp (philipp.spitzer@uni-graz.at)" userId="40c4fb46-c030-44f7-bd85-c97aa8b43022" providerId="ADAL" clId="{5175B9E4-24E5-014D-B662-9CEF695BD2E8}" dt="2021-09-29T14:32:01.957" v="1074"/>
        <pc:sldMkLst>
          <pc:docMk/>
          <pc:sldMk cId="1028925056" sldId="273"/>
        </pc:sldMkLst>
        <pc:spChg chg="del">
          <ac:chgData name="Spitzer, Philipp (philipp.spitzer@uni-graz.at)" userId="40c4fb46-c030-44f7-bd85-c97aa8b43022" providerId="ADAL" clId="{5175B9E4-24E5-014D-B662-9CEF695BD2E8}" dt="2021-09-29T14:21:29.229" v="885" actId="478"/>
          <ac:spMkLst>
            <pc:docMk/>
            <pc:sldMk cId="1028925056" sldId="273"/>
            <ac:spMk id="11" creationId="{ABD60276-86AE-5948-BEA3-FE2CF529E1FE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13" creationId="{224A2567-35DD-E74A-A300-D3E289A62598}"/>
          </ac:spMkLst>
        </pc:spChg>
        <pc:spChg chg="del">
          <ac:chgData name="Spitzer, Philipp (philipp.spitzer@uni-graz.at)" userId="40c4fb46-c030-44f7-bd85-c97aa8b43022" providerId="ADAL" clId="{5175B9E4-24E5-014D-B662-9CEF695BD2E8}" dt="2021-09-29T14:21:29.229" v="885" actId="478"/>
          <ac:spMkLst>
            <pc:docMk/>
            <pc:sldMk cId="1028925056" sldId="273"/>
            <ac:spMk id="21" creationId="{C79AE477-8BA9-3F42-8C54-6742394361F1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28" creationId="{00000000-0000-0000-0000-000000000000}"/>
          </ac:spMkLst>
        </pc:spChg>
        <pc:spChg chg="del">
          <ac:chgData name="Spitzer, Philipp (philipp.spitzer@uni-graz.at)" userId="40c4fb46-c030-44f7-bd85-c97aa8b43022" providerId="ADAL" clId="{5175B9E4-24E5-014D-B662-9CEF695BD2E8}" dt="2021-09-29T14:21:29.229" v="885" actId="478"/>
          <ac:spMkLst>
            <pc:docMk/>
            <pc:sldMk cId="1028925056" sldId="273"/>
            <ac:spMk id="34" creationId="{FB07B35D-FFF5-9C47-BB4A-9CC3C9BCAFF5}"/>
          </ac:spMkLst>
        </pc:spChg>
        <pc:spChg chg="del">
          <ac:chgData name="Spitzer, Philipp (philipp.spitzer@uni-graz.at)" userId="40c4fb46-c030-44f7-bd85-c97aa8b43022" providerId="ADAL" clId="{5175B9E4-24E5-014D-B662-9CEF695BD2E8}" dt="2021-09-29T14:21:29.229" v="885" actId="478"/>
          <ac:spMkLst>
            <pc:docMk/>
            <pc:sldMk cId="1028925056" sldId="273"/>
            <ac:spMk id="35" creationId="{093A543E-6DF1-5E4A-B3E8-B18C028234CF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37" creationId="{D1148BDD-41B7-FA47-B1A3-E050D6284BEE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38" creationId="{A23C0671-97C1-9F48-952C-EAAC72135CCD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39" creationId="{545B3C7C-3310-D84C-A4CE-31F63B2D6488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40" creationId="{AF1E35D3-9660-8F48-ACB8-5400A462982C}"/>
          </ac:spMkLst>
        </pc:spChg>
        <pc:spChg chg="add 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1028925056" sldId="273"/>
            <ac:spMk id="41" creationId="{C011685C-9741-094D-B968-7C6C91244E23}"/>
          </ac:spMkLst>
        </pc:spChg>
        <pc:grpChg chg="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1028925056" sldId="273"/>
            <ac:grpSpMk id="12" creationId="{C83CBEEF-5BBB-4C47-A3B3-5EBCD60C776C}"/>
          </ac:grpSpMkLst>
        </pc:grp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" creationId="{3F3E80C0-02D5-6C43-BDFE-F5B1923AC46B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14" creationId="{2B62BA61-2E66-C341-83E0-1738854927E7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16" creationId="{337271F1-6B06-1C47-8ABF-58CD9CC6AC00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17" creationId="{94C1A1E8-3036-8E4A-93A4-93DD3BE71651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18" creationId="{26AAE175-39F3-624D-A50B-A0E1D9B4E6DC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19" creationId="{7FEEBB53-5101-0A4F-860A-881F5060CE0C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24" creationId="{A276F8C7-4BCF-BE49-8329-E94CE97C727D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25" creationId="{E541B402-F67F-6C43-9199-532B7812EB4E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26" creationId="{2D642ED7-D02A-F844-90B2-89E74BFC08F8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29" creationId="{24D77B18-B881-5C48-AFF0-5C4FB41EED36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30" creationId="{16A6C9C2-959A-1043-8FD5-B9D31BECDA6F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31" creationId="{C6A388E8-A5FA-0044-861A-5613DFEE5484}"/>
          </ac:picMkLst>
        </pc:picChg>
        <pc:picChg chg="del">
          <ac:chgData name="Spitzer, Philipp (philipp.spitzer@uni-graz.at)" userId="40c4fb46-c030-44f7-bd85-c97aa8b43022" providerId="ADAL" clId="{5175B9E4-24E5-014D-B662-9CEF695BD2E8}" dt="2021-09-29T14:21:29.229" v="885" actId="478"/>
          <ac:picMkLst>
            <pc:docMk/>
            <pc:sldMk cId="1028925056" sldId="273"/>
            <ac:picMk id="32" creationId="{454BD3DB-0120-C949-B697-049B6131A863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33" creationId="{D5A6DB6F-839B-1E43-99B2-A0EC785FA173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36" creationId="{0A416FD5-8D37-AC49-9B15-A3011B62D074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2" creationId="{966EB193-6270-8A43-BE85-51303759F8A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3" creationId="{07867F9A-12FB-D246-81D4-0E36200905AA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4" creationId="{BDD40434-A80E-9947-AC84-F23DCD972A0C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5" creationId="{CEA95770-8335-6347-BB05-63D859662E80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6" creationId="{4D01F8E2-0F69-8D47-AA7C-1CBB199261E7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7" creationId="{887EE603-8B19-5A48-BF65-AF5519341D7A}"/>
          </ac:picMkLst>
        </pc:picChg>
        <pc:picChg chg="add 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1028925056" sldId="273"/>
            <ac:picMk id="48" creationId="{5A5AA09A-8191-8E40-AFE9-F30AD9B3BB88}"/>
          </ac:picMkLst>
        </pc:pic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1028925056" sldId="273"/>
            <ac:cxnSpMk id="23" creationId="{0FE45E99-0CA4-544F-9761-BDFB0FFFA602}"/>
          </ac:cxnSpMkLst>
        </pc:cxn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1028925056" sldId="273"/>
            <ac:cxnSpMk id="27" creationId="{00000000-0000-0000-0000-000000000000}"/>
          </ac:cxnSpMkLst>
        </pc:cxnChg>
      </pc:sldChg>
      <pc:sldChg chg="addSp delSp modSp add del mod modNotes">
        <pc:chgData name="Spitzer, Philipp (philipp.spitzer@uni-graz.at)" userId="40c4fb46-c030-44f7-bd85-c97aa8b43022" providerId="ADAL" clId="{5175B9E4-24E5-014D-B662-9CEF695BD2E8}" dt="2021-09-29T14:32:38.138" v="1077" actId="2696"/>
        <pc:sldMkLst>
          <pc:docMk/>
          <pc:sldMk cId="3480180215" sldId="274"/>
        </pc:sldMkLst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480180215" sldId="274"/>
            <ac:spMk id="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480180215" sldId="274"/>
            <ac:spMk id="18" creationId="{0D23B402-EB4E-424C-A819-96DD44228BA3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480180215" sldId="274"/>
            <ac:spMk id="28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480180215" sldId="274"/>
            <ac:spMk id="30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k cId="3480180215" sldId="274"/>
            <ac:spMk id="33" creationId="{00000000-0000-0000-0000-000000000000}"/>
          </ac:spMkLst>
        </pc:spChg>
        <pc:grpChg chg="mod">
          <ac:chgData name="Spitzer, Philipp (philipp.spitzer@uni-graz.at)" userId="40c4fb46-c030-44f7-bd85-c97aa8b43022" providerId="ADAL" clId="{5175B9E4-24E5-014D-B662-9CEF695BD2E8}" dt="2021-09-29T14:32:01.957" v="1074"/>
          <ac:grpSpMkLst>
            <pc:docMk/>
            <pc:sldMk cId="3480180215" sldId="274"/>
            <ac:grpSpMk id="17" creationId="{DDCD6B21-BCCA-DB4B-9D18-1C0575D16478}"/>
          </ac:grpSpMkLst>
        </pc:grpChg>
        <pc:graphicFrameChg chg="del">
          <ac:chgData name="Spitzer, Philipp (philipp.spitzer@uni-graz.at)" userId="40c4fb46-c030-44f7-bd85-c97aa8b43022" providerId="ADAL" clId="{5175B9E4-24E5-014D-B662-9CEF695BD2E8}" dt="2021-09-29T14:30:00.757" v="1054" actId="478"/>
          <ac:graphicFrameMkLst>
            <pc:docMk/>
            <pc:sldMk cId="3480180215" sldId="274"/>
            <ac:graphicFrameMk id="3" creationId="{00000000-0000-0000-0000-000000000000}"/>
          </ac:graphicFrameMkLst>
        </pc:graphicFrameChg>
        <pc:graphicFrameChg chg="del">
          <ac:chgData name="Spitzer, Philipp (philipp.spitzer@uni-graz.at)" userId="40c4fb46-c030-44f7-bd85-c97aa8b43022" providerId="ADAL" clId="{5175B9E4-24E5-014D-B662-9CEF695BD2E8}" dt="2021-09-29T14:30:02.805" v="1055" actId="478"/>
          <ac:graphicFrameMkLst>
            <pc:docMk/>
            <pc:sldMk cId="3480180215" sldId="274"/>
            <ac:graphicFrameMk id="22" creationId="{00000000-0000-0000-0000-000000000000}"/>
          </ac:graphicFrameMkLst>
        </pc:graphicFrameChg>
        <pc:picChg chg="add del mod">
          <ac:chgData name="Spitzer, Philipp (philipp.spitzer@uni-graz.at)" userId="40c4fb46-c030-44f7-bd85-c97aa8b43022" providerId="ADAL" clId="{5175B9E4-24E5-014D-B662-9CEF695BD2E8}" dt="2021-09-29T14:30:26.294" v="1061" actId="478"/>
          <ac:picMkLst>
            <pc:docMk/>
            <pc:sldMk cId="3480180215" sldId="274"/>
            <ac:picMk id="13" creationId="{63905556-BF32-554A-99FC-13513FC5AA69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480180215" sldId="274"/>
            <ac:picMk id="19" creationId="{D2481E11-3795-0F4F-B120-8DFD7752ACED}"/>
          </ac:picMkLst>
        </pc:picChg>
        <pc:picChg chg="mod">
          <ac:chgData name="Spitzer, Philipp (philipp.spitzer@uni-graz.at)" userId="40c4fb46-c030-44f7-bd85-c97aa8b43022" providerId="ADAL" clId="{5175B9E4-24E5-014D-B662-9CEF695BD2E8}" dt="2021-09-29T14:32:01.957" v="1074"/>
          <ac:picMkLst>
            <pc:docMk/>
            <pc:sldMk cId="3480180215" sldId="274"/>
            <ac:picMk id="40" creationId="{00000000-0000-0000-0000-000000000000}"/>
          </ac:picMkLst>
        </pc:picChg>
        <pc:cxnChg chg="mod">
          <ac:chgData name="Spitzer, Philipp (philipp.spitzer@uni-graz.at)" userId="40c4fb46-c030-44f7-bd85-c97aa8b43022" providerId="ADAL" clId="{5175B9E4-24E5-014D-B662-9CEF695BD2E8}" dt="2021-09-29T14:32:01.957" v="1074"/>
          <ac:cxnSpMkLst>
            <pc:docMk/>
            <pc:sldMk cId="3480180215" sldId="274"/>
            <ac:cxnSpMk id="27" creationId="{00000000-0000-0000-0000-000000000000}"/>
          </ac:cxnSpMkLst>
        </pc:cxnChg>
      </pc:sldChg>
      <pc:sldMasterChg chg="modSp modSldLayout">
        <pc:chgData name="Spitzer, Philipp (philipp.spitzer@uni-graz.at)" userId="40c4fb46-c030-44f7-bd85-c97aa8b43022" providerId="ADAL" clId="{5175B9E4-24E5-014D-B662-9CEF695BD2E8}" dt="2021-09-29T14:32:01.957" v="1074"/>
        <pc:sldMasterMkLst>
          <pc:docMk/>
          <pc:sldMasterMk cId="830263277" sldId="2147483648"/>
        </pc:sldMasterMkLst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30263277" sldId="2147483648"/>
            <ac:spMk id="2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30263277" sldId="2147483648"/>
            <ac:spMk id="3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30263277" sldId="2147483648"/>
            <ac:spMk id="4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30263277" sldId="2147483648"/>
            <ac:spMk id="5" creationId="{00000000-0000-0000-0000-000000000000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30263277" sldId="2147483648"/>
            <ac:spMk id="6" creationId="{00000000-0000-0000-0000-000000000000}"/>
          </ac:spMkLst>
        </pc:sp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3861363241" sldId="2147483649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3861363241" sldId="2147483649"/>
              <ac:spMk id="2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3861363241" sldId="2147483649"/>
              <ac:spMk id="3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2887440004" sldId="2147483651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2887440004" sldId="2147483651"/>
              <ac:spMk id="2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2887440004" sldId="2147483651"/>
              <ac:spMk id="3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2320563241" sldId="2147483652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2320563241" sldId="2147483652"/>
              <ac:spMk id="3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2320563241" sldId="2147483652"/>
              <ac:spMk id="4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1662648253" sldId="2147483653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662648253" sldId="2147483653"/>
              <ac:spMk id="3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662648253" sldId="2147483653"/>
              <ac:spMk id="4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662648253" sldId="2147483653"/>
              <ac:spMk id="5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662648253" sldId="2147483653"/>
              <ac:spMk id="6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955712086" sldId="2147483656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955712086" sldId="2147483656"/>
              <ac:spMk id="2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955712086" sldId="2147483656"/>
              <ac:spMk id="3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955712086" sldId="2147483656"/>
              <ac:spMk id="4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4025964448" sldId="2147483657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4025964448" sldId="2147483657"/>
              <ac:spMk id="2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4025964448" sldId="2147483657"/>
              <ac:spMk id="3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4025964448" sldId="2147483657"/>
              <ac:spMk id="4" creationId="{00000000-0000-0000-0000-000000000000}"/>
            </ac:spMkLst>
          </pc:spChg>
        </pc:sldLayoutChg>
        <pc:sldLayoutChg chg="modSp">
          <pc:chgData name="Spitzer, Philipp (philipp.spitzer@uni-graz.at)" userId="40c4fb46-c030-44f7-bd85-c97aa8b43022" providerId="ADAL" clId="{5175B9E4-24E5-014D-B662-9CEF695BD2E8}" dt="2021-09-29T14:32:01.957" v="1074"/>
          <pc:sldLayoutMkLst>
            <pc:docMk/>
            <pc:sldMasterMk cId="830263277" sldId="2147483648"/>
            <pc:sldLayoutMk cId="1532829365" sldId="2147483659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532829365" sldId="2147483659"/>
              <ac:spMk id="2" creationId="{00000000-0000-0000-0000-00000000000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30263277" sldId="2147483648"/>
              <pc:sldLayoutMk cId="1532829365" sldId="2147483659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Spitzer, Philipp (philipp.spitzer@uni-graz.at)" userId="40c4fb46-c030-44f7-bd85-c97aa8b43022" providerId="ADAL" clId="{5175B9E4-24E5-014D-B662-9CEF695BD2E8}" dt="2021-09-29T14:32:05.994" v="1075" actId="2696"/>
        <pc:sldMasterMkLst>
          <pc:docMk/>
          <pc:sldMasterMk cId="841113270" sldId="2147483660"/>
        </pc:sldMasterMkLst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41113270" sldId="2147483660"/>
            <ac:spMk id="2" creationId="{C73DF72C-78BE-C54D-8F97-B09CCABAB787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41113270" sldId="2147483660"/>
            <ac:spMk id="3" creationId="{1C15BFB7-EDD4-7346-AFD5-F573013C3D73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41113270" sldId="2147483660"/>
            <ac:spMk id="4" creationId="{923B0F9E-C749-554E-BA71-2E68CE72BA7C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41113270" sldId="2147483660"/>
            <ac:spMk id="5" creationId="{C17AA1DF-19D6-AC4F-93E0-EE17CC624091}"/>
          </ac:spMkLst>
        </pc:spChg>
        <pc:spChg chg="mod">
          <ac:chgData name="Spitzer, Philipp (philipp.spitzer@uni-graz.at)" userId="40c4fb46-c030-44f7-bd85-c97aa8b43022" providerId="ADAL" clId="{5175B9E4-24E5-014D-B662-9CEF695BD2E8}" dt="2021-09-29T14:32:01.957" v="1074"/>
          <ac:spMkLst>
            <pc:docMk/>
            <pc:sldMasterMk cId="841113270" sldId="2147483660"/>
            <ac:spMk id="6" creationId="{C772F42C-084A-A44E-A24F-75FD79FB7BE1}"/>
          </ac:spMkLst>
        </pc:sp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1489658275" sldId="2147483661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489658275" sldId="2147483661"/>
              <ac:spMk id="2" creationId="{D617200F-DDF8-1645-AF66-0BBBD64F3C97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489658275" sldId="2147483661"/>
              <ac:spMk id="3" creationId="{DBA03722-B164-2348-8DF6-96926FABF0B7}"/>
            </ac:spMkLst>
          </pc:spChg>
        </pc:sldLayoutChg>
        <pc:sldLayoutChg chg="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3693584905" sldId="2147483662"/>
          </pc:sldLayoutMkLst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3507068467" sldId="2147483663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3507068467" sldId="2147483663"/>
              <ac:spMk id="2" creationId="{9F9A2651-27BC-C94E-AB22-0B2FD4F075C8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3507068467" sldId="2147483663"/>
              <ac:spMk id="3" creationId="{83000B55-5FB1-ED4E-A09B-EA4C9F28836D}"/>
            </ac:spMkLst>
          </pc:spChg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2426389579" sldId="2147483664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426389579" sldId="2147483664"/>
              <ac:spMk id="3" creationId="{7133C977-885F-AB44-91E1-5BD2CAECD1D4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426389579" sldId="2147483664"/>
              <ac:spMk id="4" creationId="{64AFF970-B2C0-014E-9FCE-36E8973F93CD}"/>
            </ac:spMkLst>
          </pc:spChg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1822967058" sldId="2147483665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822967058" sldId="2147483665"/>
              <ac:spMk id="2" creationId="{7A5623BC-8125-AC47-9191-BBEC4E2C53DF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822967058" sldId="2147483665"/>
              <ac:spMk id="3" creationId="{7D2DECF6-ECFE-6E44-846C-13A3ACD267C2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822967058" sldId="2147483665"/>
              <ac:spMk id="4" creationId="{B29EFE35-8E29-024E-B3C9-05A31F449C2F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822967058" sldId="2147483665"/>
              <ac:spMk id="5" creationId="{9818F2CD-B396-A141-A1C2-A045FD821A3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822967058" sldId="2147483665"/>
              <ac:spMk id="6" creationId="{2B2A2E53-49F5-5B41-82F8-9C3E42C352AF}"/>
            </ac:spMkLst>
          </pc:spChg>
        </pc:sldLayoutChg>
        <pc:sldLayoutChg chg="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1884578092" sldId="2147483666"/>
          </pc:sldLayoutMkLst>
        </pc:sldLayoutChg>
        <pc:sldLayoutChg chg="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2309956998" sldId="2147483667"/>
          </pc:sldLayoutMkLst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2374818058" sldId="2147483668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374818058" sldId="2147483668"/>
              <ac:spMk id="2" creationId="{CE38BE38-7C87-BE47-8808-E6202999D24C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374818058" sldId="2147483668"/>
              <ac:spMk id="3" creationId="{A4798299-B12D-904D-960D-E0866E8B8081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374818058" sldId="2147483668"/>
              <ac:spMk id="4" creationId="{02761943-1744-0149-9605-20805573757E}"/>
            </ac:spMkLst>
          </pc:spChg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299595430" sldId="2147483669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99595430" sldId="2147483669"/>
              <ac:spMk id="2" creationId="{07707DA7-27AA-C949-B40C-B36DD948E2D7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99595430" sldId="2147483669"/>
              <ac:spMk id="3" creationId="{D5E0BFFD-8CA2-1C47-9703-8AA41E963B30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299595430" sldId="2147483669"/>
              <ac:spMk id="4" creationId="{8C24667C-641D-4D49-98C4-EF97E3557384}"/>
            </ac:spMkLst>
          </pc:spChg>
        </pc:sldLayoutChg>
        <pc:sldLayoutChg chg="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4289671626" sldId="2147483670"/>
          </pc:sldLayoutMkLst>
        </pc:sldLayoutChg>
        <pc:sldLayoutChg chg="modSp del">
          <pc:chgData name="Spitzer, Philipp (philipp.spitzer@uni-graz.at)" userId="40c4fb46-c030-44f7-bd85-c97aa8b43022" providerId="ADAL" clId="{5175B9E4-24E5-014D-B662-9CEF695BD2E8}" dt="2021-09-29T14:32:05.994" v="1075" actId="2696"/>
          <pc:sldLayoutMkLst>
            <pc:docMk/>
            <pc:sldMasterMk cId="841113270" sldId="2147483660"/>
            <pc:sldLayoutMk cId="1049686786" sldId="2147483671"/>
          </pc:sldLayoutMkLst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049686786" sldId="2147483671"/>
              <ac:spMk id="2" creationId="{9C9698B3-75AC-F04B-B484-5AACB325988A}"/>
            </ac:spMkLst>
          </pc:spChg>
          <pc:spChg chg="mod">
            <ac:chgData name="Spitzer, Philipp (philipp.spitzer@uni-graz.at)" userId="40c4fb46-c030-44f7-bd85-c97aa8b43022" providerId="ADAL" clId="{5175B9E4-24E5-014D-B662-9CEF695BD2E8}" dt="2021-09-29T14:32:01.957" v="1074"/>
            <ac:spMkLst>
              <pc:docMk/>
              <pc:sldMasterMk cId="841113270" sldId="2147483660"/>
              <pc:sldLayoutMk cId="1049686786" sldId="2147483671"/>
              <ac:spMk id="3" creationId="{621E0764-DE33-824B-8153-403AB785D2B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EC46016-FA7B-47D7-8FE6-349BA4130CE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0EAD48D-D734-4F44-B278-DC364C2574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2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-25000" dirty="0"/>
              <a:t>Quelle: https://</a:t>
            </a:r>
            <a:r>
              <a:rPr lang="de-DE" baseline="-25000" dirty="0" err="1"/>
              <a:t>blog.vki.at</a:t>
            </a:r>
            <a:r>
              <a:rPr lang="de-DE" baseline="-25000" dirty="0"/>
              <a:t>/</a:t>
            </a:r>
            <a:r>
              <a:rPr lang="de-DE" baseline="-25000" dirty="0" err="1"/>
              <a:t>article</a:t>
            </a:r>
            <a:r>
              <a:rPr lang="de-DE" baseline="-25000"/>
              <a:t>/co2-fußabdruck</a:t>
            </a:r>
          </a:p>
          <a:p>
            <a:endParaRPr lang="de-DE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D48D-D734-4F44-B278-DC364C2574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9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Bildquelle: http://previews.123rf.com/images/warrengoldswain/warrengoldswain1101/warrengoldswain110100528/8726479-Kinder-die-an-der-Wippe-auf-dem-Spielplatz-spielen-Lizenzfreie-Bilder.jpg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D48D-D734-4F44-B278-DC364C25743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07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Bildquelle: http://previews.123rf.com/images/warrengoldswain/warrengoldswain1101/warrengoldswain110100528/8726479-Kinder-die-an-der-Wippe-auf-dem-Spielplatz-spielen-Lizenzfreie-Bilder.jpg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D48D-D734-4F44-B278-DC364C2574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15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AD48D-D734-4F44-B278-DC364C25743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8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4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6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46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8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49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4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6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2" y="2217389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1" y="2217389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64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1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2" y="394409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20" indent="0">
              <a:buNone/>
              <a:defRPr sz="900"/>
            </a:lvl5pPr>
            <a:lvl6pPr marL="2285774" indent="0">
              <a:buNone/>
              <a:defRPr sz="900"/>
            </a:lvl6pPr>
            <a:lvl7pPr marL="2742929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7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20" indent="0">
              <a:buNone/>
              <a:defRPr sz="2000"/>
            </a:lvl5pPr>
            <a:lvl6pPr marL="2285774" indent="0">
              <a:buNone/>
              <a:defRPr sz="2000"/>
            </a:lvl6pPr>
            <a:lvl7pPr marL="2742929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20" indent="0">
              <a:buNone/>
              <a:defRPr sz="900"/>
            </a:lvl5pPr>
            <a:lvl6pPr marL="2285774" indent="0">
              <a:buNone/>
              <a:defRPr sz="900"/>
            </a:lvl6pPr>
            <a:lvl7pPr marL="2742929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E327-9204-4A33-BC07-793CB0535F01}" type="datetimeFigureOut">
              <a:rPr lang="de-DE" smtClean="0"/>
              <a:t>29.09.21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0A7B-BF44-4681-A70E-FA58DA0059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6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2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6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>
            <a:off x="-5604" y="632519"/>
            <a:ext cx="581086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59238" y="327968"/>
            <a:ext cx="44119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 b="1" kern="0" spc="15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Baustein-Modell</a:t>
            </a:r>
            <a:endParaRPr lang="de-DE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6674" y="643555"/>
            <a:ext cx="1529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kern="0" dirty="0">
                <a:solidFill>
                  <a:sysClr val="windowText" lastClr="000000"/>
                </a:solidFill>
              </a:rPr>
              <a:t>Gefühl für die Menge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4CAE8B1-0AC9-B84A-AB97-81DF4D5E876B}"/>
              </a:ext>
            </a:extLst>
          </p:cNvPr>
          <p:cNvGrpSpPr/>
          <p:nvPr/>
        </p:nvGrpSpPr>
        <p:grpSpPr>
          <a:xfrm>
            <a:off x="5613825" y="236009"/>
            <a:ext cx="973205" cy="802865"/>
            <a:chOff x="8814849" y="197422"/>
            <a:chExt cx="973205" cy="802865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F612ECA-047A-8549-8380-4A146CC76918}"/>
                </a:ext>
              </a:extLst>
            </p:cNvPr>
            <p:cNvSpPr/>
            <p:nvPr/>
          </p:nvSpPr>
          <p:spPr>
            <a:xfrm>
              <a:off x="8814849" y="197422"/>
              <a:ext cx="973205" cy="802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B1AC4BD-E483-7B47-BC4B-895C5870E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545" y="261091"/>
              <a:ext cx="509811" cy="675526"/>
            </a:xfrm>
            <a:prstGeom prst="rect">
              <a:avLst/>
            </a:prstGeom>
          </p:spPr>
        </p:pic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19B65CF1-D826-134E-AE7B-6CE7CBCCC6B1}"/>
              </a:ext>
            </a:extLst>
          </p:cNvPr>
          <p:cNvSpPr/>
          <p:nvPr/>
        </p:nvSpPr>
        <p:spPr>
          <a:xfrm>
            <a:off x="459238" y="7005178"/>
            <a:ext cx="5922090" cy="20846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5873645-DB41-F741-8A4C-DFE3E6FCD716}"/>
              </a:ext>
            </a:extLst>
          </p:cNvPr>
          <p:cNvSpPr txBox="1"/>
          <p:nvPr/>
        </p:nvSpPr>
        <p:spPr>
          <a:xfrm>
            <a:off x="860975" y="6839639"/>
            <a:ext cx="11456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Aufträge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7845861C-C1E0-084B-B2E9-4111CB8C3F5F}"/>
              </a:ext>
            </a:extLst>
          </p:cNvPr>
          <p:cNvSpPr/>
          <p:nvPr/>
        </p:nvSpPr>
        <p:spPr>
          <a:xfrm>
            <a:off x="693334" y="7217793"/>
            <a:ext cx="55439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7" indent="-228577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Wieviel Kohlenstoffdioxid verbraucht eine Person in Österreich pro Tag?</a:t>
            </a:r>
          </a:p>
          <a:p>
            <a:pPr marL="228577" indent="-228577">
              <a:buFont typeface="+mj-lt"/>
              <a:buAutoNum type="arabicParenR"/>
              <a:defRPr/>
            </a:pPr>
            <a:endParaRPr lang="de-DE" sz="1100" kern="0" dirty="0">
              <a:solidFill>
                <a:sysClr val="windowText" lastClr="000000"/>
              </a:solidFill>
            </a:endParaRPr>
          </a:p>
          <a:p>
            <a:pPr marL="228577" indent="-228577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Um sich die Menge Kohlenstoffdioxid besser vorstellen zu können:</a:t>
            </a:r>
          </a:p>
          <a:p>
            <a:pPr marL="685800" lvl="1" indent="-228600">
              <a:buFont typeface="+mj-lt"/>
              <a:buAutoNum type="alphaL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Wie viele der kleinen CO</a:t>
            </a:r>
            <a:r>
              <a:rPr lang="de-DE" sz="11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1100" kern="0" dirty="0">
                <a:solidFill>
                  <a:sysClr val="windowText" lastClr="000000"/>
                </a:solidFill>
              </a:rPr>
              <a:t>-Kapseln (</a:t>
            </a:r>
            <a:r>
              <a:rPr lang="de-DE" sz="1100" kern="0" dirty="0" err="1">
                <a:solidFill>
                  <a:sysClr val="windowText" lastClr="000000"/>
                </a:solidFill>
              </a:rPr>
              <a:t>Sodamaker</a:t>
            </a:r>
            <a:r>
              <a:rPr lang="de-DE" sz="1100" kern="0" dirty="0">
                <a:solidFill>
                  <a:sysClr val="windowText" lastClr="000000"/>
                </a:solidFill>
              </a:rPr>
              <a:t>) entspricht dies?</a:t>
            </a:r>
          </a:p>
          <a:p>
            <a:pPr marL="685800" lvl="1" indent="-228600">
              <a:buFont typeface="+mj-lt"/>
              <a:buAutoNum type="alphaL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Wie viele Kartuschen für deinen </a:t>
            </a:r>
            <a:r>
              <a:rPr lang="de-DE" sz="1100" kern="0" dirty="0" err="1">
                <a:solidFill>
                  <a:sysClr val="windowText" lastClr="000000"/>
                </a:solidFill>
              </a:rPr>
              <a:t>Sodasprudler</a:t>
            </a:r>
            <a:r>
              <a:rPr lang="de-DE" sz="1100" kern="0" dirty="0">
                <a:solidFill>
                  <a:sysClr val="windowText" lastClr="000000"/>
                </a:solidFill>
              </a:rPr>
              <a:t> könnte man mit dem Tagesverbrauch füllen?</a:t>
            </a:r>
          </a:p>
          <a:p>
            <a:pPr marL="685800" lvl="1" indent="-228600">
              <a:buFont typeface="+mj-lt"/>
              <a:buAutoNum type="alphaLcParenR"/>
              <a:defRPr/>
            </a:pPr>
            <a:endParaRPr lang="de-DE" sz="1100" kern="0" dirty="0">
              <a:solidFill>
                <a:sysClr val="windowText" lastClr="000000"/>
              </a:solidFill>
            </a:endParaRPr>
          </a:p>
          <a:p>
            <a:pPr marL="228600" indent="-228600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Wenn du die CO</a:t>
            </a:r>
            <a:r>
              <a:rPr lang="de-DE" sz="11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1100" kern="0" dirty="0">
                <a:solidFill>
                  <a:sysClr val="windowText" lastClr="000000"/>
                </a:solidFill>
              </a:rPr>
              <a:t>-Äquivalenzte der Flaschen in CO</a:t>
            </a:r>
            <a:r>
              <a:rPr lang="de-DE" sz="11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1100" kern="0" dirty="0">
                <a:solidFill>
                  <a:sysClr val="windowText" lastClr="000000"/>
                </a:solidFill>
              </a:rPr>
              <a:t>-Kartuschen umrechnest: wie viele kleine oder große Kartuschen werden für die Herstellung einer Glasflasche und einer PET-Flasche verbraucht?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A0DBD216-2B25-1A4B-95E9-43BA9BD0949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0" t="44530" r="49094" b="34111"/>
          <a:stretch/>
        </p:blipFill>
        <p:spPr>
          <a:xfrm>
            <a:off x="224696" y="6753200"/>
            <a:ext cx="468000" cy="468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Rechteck 68">
            <a:extLst>
              <a:ext uri="{FF2B5EF4-FFF2-40B4-BE49-F238E27FC236}">
                <a16:creationId xmlns:a16="http://schemas.microsoft.com/office/drawing/2014/main" id="{B35C0C7A-0D84-1345-AC75-C1EA56191BD1}"/>
              </a:ext>
            </a:extLst>
          </p:cNvPr>
          <p:cNvSpPr/>
          <p:nvPr/>
        </p:nvSpPr>
        <p:spPr>
          <a:xfrm>
            <a:off x="459238" y="1374123"/>
            <a:ext cx="5922090" cy="41358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5DB4F51-8003-434E-95AA-0209A883ABA7}"/>
              </a:ext>
            </a:extLst>
          </p:cNvPr>
          <p:cNvSpPr txBox="1"/>
          <p:nvPr/>
        </p:nvSpPr>
        <p:spPr>
          <a:xfrm>
            <a:off x="860975" y="1208586"/>
            <a:ext cx="9838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kern="0" dirty="0">
                <a:solidFill>
                  <a:sysClr val="windowText" lastClr="000000"/>
                </a:solidFill>
                <a:latin typeface="+mj-lt"/>
              </a:rPr>
              <a:t>Bausteine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73C07440-AD1E-194C-A252-99E52DA8A67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696" y="1150768"/>
            <a:ext cx="468000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467A9F53-111D-304F-940E-B0899D1DBB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122" y="1877679"/>
            <a:ext cx="792087" cy="584292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3925230C-9B65-204A-9902-6F17BB5C50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722" y="2682575"/>
            <a:ext cx="648420" cy="584292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021478C3-0947-E943-9B65-647F34CE6F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747" y="3582818"/>
            <a:ext cx="576397" cy="584293"/>
          </a:xfrm>
          <a:prstGeom prst="rect">
            <a:avLst/>
          </a:prstGeom>
        </p:spPr>
      </p:pic>
      <p:sp>
        <p:nvSpPr>
          <p:cNvPr id="92" name="Textfeld 91">
            <a:extLst>
              <a:ext uri="{FF2B5EF4-FFF2-40B4-BE49-F238E27FC236}">
                <a16:creationId xmlns:a16="http://schemas.microsoft.com/office/drawing/2014/main" id="{8370084A-69CD-A245-AB15-B23864411DE9}"/>
              </a:ext>
            </a:extLst>
          </p:cNvPr>
          <p:cNvSpPr txBox="1"/>
          <p:nvPr/>
        </p:nvSpPr>
        <p:spPr>
          <a:xfrm>
            <a:off x="1883207" y="202739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40g CO</a:t>
            </a:r>
            <a:r>
              <a:rPr lang="de-DE" sz="1400" baseline="-25000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E8962385-81C5-1245-A78F-ACD118755DAC}"/>
              </a:ext>
            </a:extLst>
          </p:cNvPr>
          <p:cNvSpPr txBox="1"/>
          <p:nvPr/>
        </p:nvSpPr>
        <p:spPr>
          <a:xfrm>
            <a:off x="1889609" y="282083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20g CO</a:t>
            </a:r>
            <a:r>
              <a:rPr lang="de-DE" sz="1400" baseline="-25000" dirty="0"/>
              <a:t>2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EF2B2B4-DF68-804A-830B-D774DCA482E3}"/>
              </a:ext>
            </a:extLst>
          </p:cNvPr>
          <p:cNvSpPr txBox="1"/>
          <p:nvPr/>
        </p:nvSpPr>
        <p:spPr>
          <a:xfrm>
            <a:off x="1883207" y="364764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10g CO</a:t>
            </a:r>
            <a:r>
              <a:rPr lang="de-DE" sz="1400" baseline="-25000" dirty="0"/>
              <a:t>2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C504C0DB-38EE-D546-B1FE-0E594B54A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797625" y="3348284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6C06B88B-27A0-8F4B-BCA8-374617731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882188" y="2503083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86C04E89-D192-6141-A89A-43B8FCB8C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405535" y="2527348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>
            <a:extLst>
              <a:ext uri="{FF2B5EF4-FFF2-40B4-BE49-F238E27FC236}">
                <a16:creationId xmlns:a16="http://schemas.microsoft.com/office/drawing/2014/main" id="{7E4CFB35-8033-5545-90CE-B91E59EFA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882188" y="1622094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0994F49F-7F4A-EA47-8C74-4C6951646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389321" y="1636233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8AAEA37A-7FBD-F445-A410-F756C31BB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928884" y="1678222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4C4B7FA6-C2F2-254C-9914-FA45A7928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5471762" y="1707637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0F7D882-BECA-6F4D-8F8B-4246E3BFEF16}"/>
              </a:ext>
            </a:extLst>
          </p:cNvPr>
          <p:cNvSpPr txBox="1"/>
          <p:nvPr/>
        </p:nvSpPr>
        <p:spPr>
          <a:xfrm>
            <a:off x="692696" y="4796702"/>
            <a:ext cx="540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Der durchschnittliche CO</a:t>
            </a:r>
            <a:r>
              <a:rPr lang="de-DE" sz="1100" baseline="-25000" dirty="0"/>
              <a:t>2</a:t>
            </a:r>
            <a:r>
              <a:rPr lang="de-DE" sz="1100" dirty="0"/>
              <a:t>-Fußabdruck pro Einwohner beträgt in Österreich 7,5 Tonnen CO</a:t>
            </a:r>
            <a:r>
              <a:rPr lang="de-DE" sz="1100" baseline="-25000" dirty="0"/>
              <a:t>2</a:t>
            </a:r>
            <a:r>
              <a:rPr lang="de-DE" sz="1100" dirty="0"/>
              <a:t> pro Jahr. In einer Gaskartusche für </a:t>
            </a:r>
            <a:r>
              <a:rPr lang="de-DE" sz="1100" dirty="0" err="1"/>
              <a:t>Sodamaker</a:t>
            </a:r>
            <a:r>
              <a:rPr lang="de-DE" sz="1100" dirty="0"/>
              <a:t> sind 8,4g CO</a:t>
            </a:r>
            <a:r>
              <a:rPr lang="de-DE" sz="1100" baseline="-25000" dirty="0"/>
              <a:t>2</a:t>
            </a:r>
            <a:r>
              <a:rPr lang="de-DE" sz="1100" dirty="0"/>
              <a:t> enthalten. Kartuschen für </a:t>
            </a:r>
            <a:r>
              <a:rPr lang="de-DE" sz="1100" dirty="0" err="1"/>
              <a:t>Sodasprudler</a:t>
            </a:r>
            <a:r>
              <a:rPr lang="de-DE" sz="1100" dirty="0"/>
              <a:t> enthalten 425g CO</a:t>
            </a:r>
            <a:r>
              <a:rPr lang="de-DE" sz="1100" baseline="-25000" dirty="0"/>
              <a:t>2</a:t>
            </a:r>
            <a:r>
              <a:rPr lang="de-D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38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>
            <a:off x="-5604" y="632519"/>
            <a:ext cx="581086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59238" y="327968"/>
            <a:ext cx="44119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 b="1" kern="0" spc="15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Baustein-Modell (ohne Recycling)</a:t>
            </a:r>
            <a:endParaRPr lang="de-DE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3CBEEF-5BBB-4C47-A3B3-5EBCD60C776C}"/>
              </a:ext>
            </a:extLst>
          </p:cNvPr>
          <p:cNvGrpSpPr/>
          <p:nvPr/>
        </p:nvGrpSpPr>
        <p:grpSpPr>
          <a:xfrm>
            <a:off x="5613825" y="236009"/>
            <a:ext cx="973205" cy="802865"/>
            <a:chOff x="8814849" y="197422"/>
            <a:chExt cx="973205" cy="80286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24A2567-35DD-E74A-A300-D3E289A62598}"/>
                </a:ext>
              </a:extLst>
            </p:cNvPr>
            <p:cNvSpPr/>
            <p:nvPr/>
          </p:nvSpPr>
          <p:spPr>
            <a:xfrm>
              <a:off x="8814849" y="197422"/>
              <a:ext cx="973205" cy="802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B62BA61-2E66-C341-83E0-17388549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545" y="261091"/>
              <a:ext cx="509811" cy="675526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F3E80C0-02D5-6C43-BDFE-F5B1923A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9" y="1343423"/>
            <a:ext cx="6398762" cy="45216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4C1A1E8-3036-8E4A-93A4-93DD3BE716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40" y="6308344"/>
            <a:ext cx="792087" cy="58429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AAE175-39F3-624D-A50B-A0E1D9B4E6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40" y="7113240"/>
            <a:ext cx="648420" cy="5842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EEBB53-5101-0A4F-860A-881F5060CE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65" y="8013483"/>
            <a:ext cx="576397" cy="58429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BD60276-86AE-5948-BEA3-FE2CF529E1FE}"/>
              </a:ext>
            </a:extLst>
          </p:cNvPr>
          <p:cNvSpPr txBox="1"/>
          <p:nvPr/>
        </p:nvSpPr>
        <p:spPr>
          <a:xfrm>
            <a:off x="1251325" y="645806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40g CO</a:t>
            </a:r>
            <a:r>
              <a:rPr lang="de-DE" sz="1400" baseline="-25000" dirty="0"/>
              <a:t>2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07B35D-FFF5-9C47-BB4A-9CC3C9BCAFF5}"/>
              </a:ext>
            </a:extLst>
          </p:cNvPr>
          <p:cNvSpPr txBox="1"/>
          <p:nvPr/>
        </p:nvSpPr>
        <p:spPr>
          <a:xfrm>
            <a:off x="1257727" y="725149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20g CO</a:t>
            </a:r>
            <a:r>
              <a:rPr lang="de-DE" sz="1400" baseline="-25000" dirty="0"/>
              <a:t>2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93A543E-6DF1-5E4A-B3E8-B18C028234CF}"/>
              </a:ext>
            </a:extLst>
          </p:cNvPr>
          <p:cNvSpPr txBox="1"/>
          <p:nvPr/>
        </p:nvSpPr>
        <p:spPr>
          <a:xfrm>
            <a:off x="1251325" y="807830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10g CO</a:t>
            </a:r>
            <a:r>
              <a:rPr lang="de-DE" sz="1400" baseline="-25000" dirty="0"/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79AE477-8BA9-3F42-8C54-6742394361F1}"/>
              </a:ext>
            </a:extLst>
          </p:cNvPr>
          <p:cNvSpPr txBox="1"/>
          <p:nvPr/>
        </p:nvSpPr>
        <p:spPr>
          <a:xfrm>
            <a:off x="3632771" y="7794523"/>
            <a:ext cx="57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FE45E99-0CA4-544F-9761-BDFB0FFFA602}"/>
              </a:ext>
            </a:extLst>
          </p:cNvPr>
          <p:cNvCxnSpPr/>
          <p:nvPr/>
        </p:nvCxnSpPr>
        <p:spPr>
          <a:xfrm>
            <a:off x="908063" y="9417496"/>
            <a:ext cx="59868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5B9F6C-514A-4443-AB6E-9C0D5244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165743" y="7778949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B808522-EDA9-0846-91A0-6EF0CEAC5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250306" y="6933748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629CB0EA-8CA6-574B-8B79-C4E619A21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773653" y="6958013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400AE300-6DC0-0C46-BAA7-2A0D6590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250306" y="6052759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06564B03-8203-4A45-B6BA-811742273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757439" y="6066898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2A4AE004-0264-F541-BC40-E4008CF44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297002" y="6108887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B2D2B8F-63A6-8140-AA7E-038E93D44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839880" y="6138302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8AE017E-3EC1-3E47-BF62-9F35EB6598B4}"/>
              </a:ext>
            </a:extLst>
          </p:cNvPr>
          <p:cNvSpPr txBox="1"/>
          <p:nvPr/>
        </p:nvSpPr>
        <p:spPr>
          <a:xfrm>
            <a:off x="764705" y="9476327"/>
            <a:ext cx="613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*): Eine CO</a:t>
            </a:r>
            <a:r>
              <a:rPr lang="de-DE" sz="1200" baseline="-25000" dirty="0"/>
              <a:t>2</a:t>
            </a:r>
            <a:r>
              <a:rPr lang="de-DE" sz="1200" dirty="0"/>
              <a:t>-Kartusche (Sodakartusche) enthält 8,4g Kohlenstoffdioxid. Es wurde gerundet.</a:t>
            </a:r>
            <a:endParaRPr lang="de-DE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17418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>
            <a:off x="-5604" y="632519"/>
            <a:ext cx="581086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59238" y="327968"/>
            <a:ext cx="44119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 b="1" kern="0" spc="15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Baustein-Modell (mit Recycling)</a:t>
            </a:r>
            <a:endParaRPr lang="de-DE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3CBEEF-5BBB-4C47-A3B3-5EBCD60C776C}"/>
              </a:ext>
            </a:extLst>
          </p:cNvPr>
          <p:cNvGrpSpPr/>
          <p:nvPr/>
        </p:nvGrpSpPr>
        <p:grpSpPr>
          <a:xfrm>
            <a:off x="5613825" y="236009"/>
            <a:ext cx="973205" cy="802865"/>
            <a:chOff x="8814849" y="197422"/>
            <a:chExt cx="973205" cy="80286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24A2567-35DD-E74A-A300-D3E289A62598}"/>
                </a:ext>
              </a:extLst>
            </p:cNvPr>
            <p:cNvSpPr/>
            <p:nvPr/>
          </p:nvSpPr>
          <p:spPr>
            <a:xfrm>
              <a:off x="8814849" y="197422"/>
              <a:ext cx="973205" cy="802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B62BA61-2E66-C341-83E0-17388549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545" y="261091"/>
              <a:ext cx="509811" cy="675526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F3E80C0-02D5-6C43-BDFE-F5B1923A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21" y="1343423"/>
            <a:ext cx="6398761" cy="452169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D1148BDD-41B7-FA47-B1A3-E050D6284BEE}"/>
              </a:ext>
            </a:extLst>
          </p:cNvPr>
          <p:cNvSpPr txBox="1"/>
          <p:nvPr/>
        </p:nvSpPr>
        <p:spPr>
          <a:xfrm>
            <a:off x="764705" y="9476327"/>
            <a:ext cx="613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*): Eine CO</a:t>
            </a:r>
            <a:r>
              <a:rPr lang="de-DE" sz="1200" baseline="-25000" dirty="0"/>
              <a:t>2</a:t>
            </a:r>
            <a:r>
              <a:rPr lang="de-DE" sz="1200" dirty="0"/>
              <a:t>-Kartusche (Sodakartusche) enthält 8,4g Kohlenstoffdioxid. Es wurde gerundet.</a:t>
            </a:r>
            <a:endParaRPr lang="de-DE" sz="1200" baseline="-25000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FE45E99-0CA4-544F-9761-BDFB0FFFA602}"/>
              </a:ext>
            </a:extLst>
          </p:cNvPr>
          <p:cNvCxnSpPr/>
          <p:nvPr/>
        </p:nvCxnSpPr>
        <p:spPr>
          <a:xfrm>
            <a:off x="908063" y="9417496"/>
            <a:ext cx="59868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24D77B18-B881-5C48-AFF0-5C4FB41EED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40" y="6308344"/>
            <a:ext cx="792087" cy="58429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5A6DB6F-839B-1E43-99B2-A0EC785FA1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40" y="7113240"/>
            <a:ext cx="648420" cy="58429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A416FD5-8D37-AC49-9B15-A3011B62D0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65" y="8013483"/>
            <a:ext cx="576397" cy="58429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A23C0671-97C1-9F48-952C-EAAC72135CCD}"/>
              </a:ext>
            </a:extLst>
          </p:cNvPr>
          <p:cNvSpPr txBox="1"/>
          <p:nvPr/>
        </p:nvSpPr>
        <p:spPr>
          <a:xfrm>
            <a:off x="1251325" y="645806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40g CO</a:t>
            </a:r>
            <a:r>
              <a:rPr lang="de-DE" sz="1400" baseline="-25000" dirty="0"/>
              <a:t>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45B3C7C-3310-D84C-A4CE-31F63B2D6488}"/>
              </a:ext>
            </a:extLst>
          </p:cNvPr>
          <p:cNvSpPr txBox="1"/>
          <p:nvPr/>
        </p:nvSpPr>
        <p:spPr>
          <a:xfrm>
            <a:off x="1257727" y="725149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20g CO</a:t>
            </a:r>
            <a:r>
              <a:rPr lang="de-DE" sz="1400" baseline="-25000" dirty="0"/>
              <a:t>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F1E35D3-9660-8F48-ACB8-5400A462982C}"/>
              </a:ext>
            </a:extLst>
          </p:cNvPr>
          <p:cNvSpPr txBox="1"/>
          <p:nvPr/>
        </p:nvSpPr>
        <p:spPr>
          <a:xfrm>
            <a:off x="1251325" y="807830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entspricht 10g CO</a:t>
            </a:r>
            <a:r>
              <a:rPr lang="de-DE" sz="1400" baseline="-25000" dirty="0"/>
              <a:t>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011685C-9741-094D-B968-7C6C91244E23}"/>
              </a:ext>
            </a:extLst>
          </p:cNvPr>
          <p:cNvSpPr txBox="1"/>
          <p:nvPr/>
        </p:nvSpPr>
        <p:spPr>
          <a:xfrm>
            <a:off x="3632771" y="7794523"/>
            <a:ext cx="57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966EB193-6270-8A43-BE85-51303759F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165743" y="7778949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7867F9A-12FB-D246-81D4-0E3620090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250306" y="6933748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BDD40434-A80E-9947-AC84-F23DCD972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773653" y="6958013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CEA95770-8335-6347-BB05-63D859662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250306" y="6052759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4D01F8E2-0F69-8D47-AA7C-1CBB19926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3757439" y="6066898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887EE603-8B19-5A48-BF65-AF5519341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297002" y="6108887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5A5AA09A-8191-8E40-AFE9-F30AD9B3B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0"/>
          <a:stretch/>
        </p:blipFill>
        <p:spPr bwMode="auto">
          <a:xfrm rot="2164302">
            <a:off x="4839880" y="6138302"/>
            <a:ext cx="288091" cy="8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2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>
            <a:off x="-5604" y="632519"/>
            <a:ext cx="581086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59238" y="327968"/>
            <a:ext cx="441198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sz="1600" b="1" kern="0" spc="15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Arbeiten mit den Modellen</a:t>
            </a:r>
            <a:endParaRPr lang="de-DE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6672" y="643555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kern="0" dirty="0">
                <a:solidFill>
                  <a:sysClr val="windowText" lastClr="000000"/>
                </a:solidFill>
              </a:rPr>
              <a:t>Leitfragen</a:t>
            </a:r>
          </a:p>
        </p:txBody>
      </p:sp>
      <p:sp>
        <p:nvSpPr>
          <p:cNvPr id="39" name="Rechteck 38"/>
          <p:cNvSpPr/>
          <p:nvPr/>
        </p:nvSpPr>
        <p:spPr>
          <a:xfrm>
            <a:off x="459238" y="7005178"/>
            <a:ext cx="5922090" cy="24249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60975" y="6839639"/>
            <a:ext cx="11456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b="1" kern="0" dirty="0">
                <a:solidFill>
                  <a:sysClr val="windowText" lastClr="000000"/>
                </a:solidFill>
                <a:latin typeface="+mj-lt"/>
              </a:rPr>
              <a:t>Aufträge</a:t>
            </a:r>
          </a:p>
        </p:txBody>
      </p:sp>
      <p:sp>
        <p:nvSpPr>
          <p:cNvPr id="4" name="Rechteck 3"/>
          <p:cNvSpPr/>
          <p:nvPr/>
        </p:nvSpPr>
        <p:spPr>
          <a:xfrm>
            <a:off x="693334" y="7217793"/>
            <a:ext cx="55439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7" indent="-228577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Vergleiche die Produktion von Glasflaschen und Einwegflaschen. </a:t>
            </a:r>
          </a:p>
          <a:p>
            <a:pPr marL="685732" lvl="1" indent="-228577">
              <a:buFont typeface="+mj-lt"/>
              <a:buAutoNum type="alphaL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Was fällt dir auf? </a:t>
            </a:r>
          </a:p>
          <a:p>
            <a:pPr marL="685732" lvl="1" indent="-228577">
              <a:buFont typeface="+mj-lt"/>
              <a:buAutoNum type="alphaL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Wo gibt es Unterschiede im CO</a:t>
            </a:r>
            <a:r>
              <a:rPr lang="de-DE" sz="11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1100" kern="0" dirty="0">
                <a:solidFill>
                  <a:sysClr val="windowText" lastClr="000000"/>
                </a:solidFill>
              </a:rPr>
              <a:t>-Fußabdruck?</a:t>
            </a:r>
          </a:p>
          <a:p>
            <a:pPr marL="228577" indent="-228577">
              <a:buFont typeface="+mj-lt"/>
              <a:buAutoNum type="arabicParenR"/>
              <a:defRPr/>
            </a:pPr>
            <a:endParaRPr lang="de-DE" sz="1100" kern="0" dirty="0">
              <a:solidFill>
                <a:sysClr val="windowText" lastClr="000000"/>
              </a:solidFill>
            </a:endParaRPr>
          </a:p>
          <a:p>
            <a:pPr marL="228577" indent="-228577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Vergleiche die Herstellung der Flasche bis zum Verkauf und das Recycling miteinander. Überlege, wie die unterschiedlichen CO</a:t>
            </a:r>
            <a:r>
              <a:rPr lang="de-DE" sz="1100" kern="0" baseline="-25000" dirty="0">
                <a:solidFill>
                  <a:sysClr val="windowText" lastClr="000000"/>
                </a:solidFill>
              </a:rPr>
              <a:t>2</a:t>
            </a:r>
            <a:r>
              <a:rPr lang="de-DE" sz="1100" kern="0" dirty="0">
                <a:solidFill>
                  <a:sysClr val="windowText" lastClr="000000"/>
                </a:solidFill>
              </a:rPr>
              <a:t>-Portionen bei Verpackung und Transport zustande kommen könnten.</a:t>
            </a:r>
          </a:p>
          <a:p>
            <a:pPr marL="228577" indent="-228577">
              <a:buFont typeface="+mj-lt"/>
              <a:buAutoNum type="arabicParenR"/>
              <a:defRPr/>
            </a:pPr>
            <a:endParaRPr lang="de-DE" sz="1100" kern="0" dirty="0">
              <a:solidFill>
                <a:sysClr val="windowText" lastClr="000000"/>
              </a:solidFill>
            </a:endParaRPr>
          </a:p>
          <a:p>
            <a:pPr marL="228577" indent="-228577">
              <a:buFont typeface="+mj-lt"/>
              <a:buAutoNum type="arabicParenR"/>
              <a:defRPr/>
            </a:pPr>
            <a:r>
              <a:rPr lang="de-DE" sz="1100" kern="0" dirty="0">
                <a:solidFill>
                  <a:sysClr val="windowText" lastClr="000000"/>
                </a:solidFill>
              </a:rPr>
              <a:t>Wie oft musst du eine Glasflasche wiederverwenden, damit sich der hohe Verbrauch an Kohlenstoffdioxid bei der Produktion der Flasche rechnet?</a:t>
            </a:r>
          </a:p>
        </p:txBody>
      </p:sp>
      <p:pic>
        <p:nvPicPr>
          <p:cNvPr id="81" name="Grafik 8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0" t="44530" r="49094" b="34111"/>
          <a:stretch/>
        </p:blipFill>
        <p:spPr>
          <a:xfrm>
            <a:off x="224696" y="6753200"/>
            <a:ext cx="468000" cy="4680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0A392CF-15B6-8041-8F65-BAD5F9CE2E63}"/>
              </a:ext>
            </a:extLst>
          </p:cNvPr>
          <p:cNvGrpSpPr/>
          <p:nvPr/>
        </p:nvGrpSpPr>
        <p:grpSpPr>
          <a:xfrm>
            <a:off x="5613825" y="236009"/>
            <a:ext cx="973205" cy="802865"/>
            <a:chOff x="8814849" y="197422"/>
            <a:chExt cx="973205" cy="802865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F5C6B5A-2FC8-884E-B99E-165193BAB78A}"/>
                </a:ext>
              </a:extLst>
            </p:cNvPr>
            <p:cNvSpPr/>
            <p:nvPr/>
          </p:nvSpPr>
          <p:spPr>
            <a:xfrm>
              <a:off x="8814849" y="197422"/>
              <a:ext cx="973205" cy="802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D96287C-8F42-7040-888F-E856F580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545" y="261091"/>
              <a:ext cx="509811" cy="675526"/>
            </a:xfrm>
            <a:prstGeom prst="rect">
              <a:avLst/>
            </a:prstGeom>
          </p:spPr>
        </p:pic>
      </p:grpSp>
      <p:pic>
        <p:nvPicPr>
          <p:cNvPr id="1026" name="Picture 2" descr="Wasser, Glas, Haustier, Getränk, Flasche, blau, schließen, Blase, Glasflasche, Mineralwasser, Produkt, transparent, Stand, drei, Flaschen, Deckel, Erfrischung, immer noch, Serie, Schließung, Kappen, Plastikflasche, Seite an Seite, Schraubverschluss, in Flaschen abgefülltes Wasser, Kobaltblau, Kohlensäure, Trinkgeschirr, Polyethylenterephthalat">
            <a:extLst>
              <a:ext uri="{FF2B5EF4-FFF2-40B4-BE49-F238E27FC236}">
                <a16:creationId xmlns:a16="http://schemas.microsoft.com/office/drawing/2014/main" id="{3DAE3A51-9853-244B-A106-43ADA1FB8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/>
          <a:stretch/>
        </p:blipFill>
        <p:spPr bwMode="auto">
          <a:xfrm>
            <a:off x="44624" y="1701879"/>
            <a:ext cx="3266517" cy="21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grün, farbig, Farben enthält.&#10;&#10;Automatisch generierte Beschreibung">
            <a:extLst>
              <a:ext uri="{FF2B5EF4-FFF2-40B4-BE49-F238E27FC236}">
                <a16:creationId xmlns:a16="http://schemas.microsoft.com/office/drawing/2014/main" id="{B6FE24ED-6B54-C743-8009-FCC8B749F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0" y="3449253"/>
            <a:ext cx="3266518" cy="20347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B4029F3-0640-7E4C-BEE6-6247220914D9}"/>
              </a:ext>
            </a:extLst>
          </p:cNvPr>
          <p:cNvSpPr/>
          <p:nvPr/>
        </p:nvSpPr>
        <p:spPr>
          <a:xfrm>
            <a:off x="5380346" y="5457636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© </a:t>
            </a:r>
            <a:r>
              <a:rPr lang="de-DE" sz="800" dirty="0" err="1"/>
              <a:t>TonyCound</a:t>
            </a:r>
            <a:r>
              <a:rPr lang="de-DE" sz="800" dirty="0"/>
              <a:t> auf </a:t>
            </a:r>
            <a:r>
              <a:rPr lang="de-DE" sz="800" dirty="0" err="1"/>
              <a:t>Pixabay</a:t>
            </a:r>
            <a:endParaRPr lang="de-DE" sz="800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F47E25D-B131-844F-BE6B-6B0FE1F9F3FA}"/>
              </a:ext>
            </a:extLst>
          </p:cNvPr>
          <p:cNvSpPr/>
          <p:nvPr/>
        </p:nvSpPr>
        <p:spPr>
          <a:xfrm>
            <a:off x="-34514" y="3880096"/>
            <a:ext cx="648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© </a:t>
            </a:r>
            <a:r>
              <a:rPr lang="de-DE" sz="800" dirty="0" err="1"/>
              <a:t>pxhere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54422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Macintosh PowerPoint</Application>
  <PresentationFormat>A4-Papier (210 x 297 mm)</PresentationFormat>
  <Paragraphs>46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Spitzer</dc:creator>
  <cp:lastModifiedBy>Spitzer, Philipp (philipp.spitzer@uni-graz.at)</cp:lastModifiedBy>
  <cp:revision>90</cp:revision>
  <cp:lastPrinted>2016-05-25T17:40:35Z</cp:lastPrinted>
  <dcterms:created xsi:type="dcterms:W3CDTF">2014-03-06T14:01:53Z</dcterms:created>
  <dcterms:modified xsi:type="dcterms:W3CDTF">2021-09-29T17:07:44Z</dcterms:modified>
</cp:coreProperties>
</file>